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77" r:id="rId3"/>
    <p:sldId id="280" r:id="rId4"/>
    <p:sldId id="275" r:id="rId5"/>
    <p:sldId id="276" r:id="rId6"/>
    <p:sldId id="265" r:id="rId7"/>
    <p:sldId id="267" r:id="rId8"/>
    <p:sldId id="266" r:id="rId9"/>
    <p:sldId id="268" r:id="rId10"/>
    <p:sldId id="258" r:id="rId11"/>
    <p:sldId id="259" r:id="rId12"/>
    <p:sldId id="260" r:id="rId13"/>
    <p:sldId id="261" r:id="rId14"/>
    <p:sldId id="262" r:id="rId15"/>
    <p:sldId id="281" r:id="rId16"/>
    <p:sldId id="270" r:id="rId17"/>
    <p:sldId id="279" r:id="rId18"/>
    <p:sldId id="278" r:id="rId19"/>
    <p:sldId id="283" r:id="rId20"/>
    <p:sldId id="284" r:id="rId21"/>
    <p:sldId id="263" r:id="rId22"/>
    <p:sldId id="272" r:id="rId23"/>
    <p:sldId id="282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C0D55-865B-4FAE-87B3-C52DC74AFFF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F84928-A44E-42E9-A7CD-2002507F9CB3}">
      <dgm:prSet phldrT="[Text]"/>
      <dgm:spPr/>
      <dgm:t>
        <a:bodyPr/>
        <a:lstStyle/>
        <a:p>
          <a:r>
            <a:rPr lang="en-US" dirty="0" smtClean="0"/>
            <a:t>Communication</a:t>
          </a:r>
          <a:endParaRPr lang="en-US" dirty="0"/>
        </a:p>
      </dgm:t>
    </dgm:pt>
    <dgm:pt modelId="{D53F1837-BBAB-4A9A-A6CC-F0F9D9665234}" type="parTrans" cxnId="{676B257D-9A7F-4ACF-B282-F33E7DFF4E7F}">
      <dgm:prSet/>
      <dgm:spPr/>
      <dgm:t>
        <a:bodyPr/>
        <a:lstStyle/>
        <a:p>
          <a:endParaRPr lang="en-US"/>
        </a:p>
      </dgm:t>
    </dgm:pt>
    <dgm:pt modelId="{EFB2E1D4-6C48-417C-AE36-883A48F9523E}" type="sibTrans" cxnId="{676B257D-9A7F-4ACF-B282-F33E7DFF4E7F}">
      <dgm:prSet/>
      <dgm:spPr/>
      <dgm:t>
        <a:bodyPr/>
        <a:lstStyle/>
        <a:p>
          <a:endParaRPr lang="en-US"/>
        </a:p>
      </dgm:t>
    </dgm:pt>
    <dgm:pt modelId="{FF2E8873-B1AC-4461-ABA4-79DDA2550698}">
      <dgm:prSet phldrT="[Text]"/>
      <dgm:spPr/>
      <dgm:t>
        <a:bodyPr/>
        <a:lstStyle/>
        <a:p>
          <a:r>
            <a:rPr lang="en-US" dirty="0" smtClean="0"/>
            <a:t>Maintenance</a:t>
          </a:r>
          <a:endParaRPr lang="en-US" dirty="0"/>
        </a:p>
      </dgm:t>
    </dgm:pt>
    <dgm:pt modelId="{F84DE81D-A549-4722-B044-C291029AA6EA}" type="parTrans" cxnId="{1A395A2E-C3EC-420F-A1A9-10E8F9D9A453}">
      <dgm:prSet/>
      <dgm:spPr/>
      <dgm:t>
        <a:bodyPr/>
        <a:lstStyle/>
        <a:p>
          <a:endParaRPr lang="en-US"/>
        </a:p>
      </dgm:t>
    </dgm:pt>
    <dgm:pt modelId="{3EA83A97-D2D3-4850-85E3-FEBA33F0AABB}" type="sibTrans" cxnId="{1A395A2E-C3EC-420F-A1A9-10E8F9D9A453}">
      <dgm:prSet/>
      <dgm:spPr/>
      <dgm:t>
        <a:bodyPr/>
        <a:lstStyle/>
        <a:p>
          <a:endParaRPr lang="en-US"/>
        </a:p>
      </dgm:t>
    </dgm:pt>
    <dgm:pt modelId="{903F8486-8CD8-41A8-B90B-9053EFC01DE1}">
      <dgm:prSet phldrT="[Text]"/>
      <dgm:spPr/>
      <dgm:t>
        <a:bodyPr/>
        <a:lstStyle/>
        <a:p>
          <a:r>
            <a:rPr lang="en-US" dirty="0" smtClean="0"/>
            <a:t>Notification</a:t>
          </a:r>
          <a:endParaRPr lang="en-US" dirty="0"/>
        </a:p>
      </dgm:t>
    </dgm:pt>
    <dgm:pt modelId="{216A767D-0500-498E-9EED-BD1E468F1F10}" type="parTrans" cxnId="{B9CDC6E0-3B57-4B14-AC23-222C57E503DB}">
      <dgm:prSet/>
      <dgm:spPr/>
      <dgm:t>
        <a:bodyPr/>
        <a:lstStyle/>
        <a:p>
          <a:endParaRPr lang="en-US"/>
        </a:p>
      </dgm:t>
    </dgm:pt>
    <dgm:pt modelId="{412B150A-8AF6-483F-9108-8F3E55884ED0}" type="sibTrans" cxnId="{B9CDC6E0-3B57-4B14-AC23-222C57E503DB}">
      <dgm:prSet/>
      <dgm:spPr/>
      <dgm:t>
        <a:bodyPr/>
        <a:lstStyle/>
        <a:p>
          <a:endParaRPr lang="en-US"/>
        </a:p>
      </dgm:t>
    </dgm:pt>
    <dgm:pt modelId="{3045FF4B-F4F2-4CE8-92AE-5B420E9239D8}">
      <dgm:prSet phldrT="[Text]"/>
      <dgm:spPr/>
      <dgm:t>
        <a:bodyPr/>
        <a:lstStyle/>
        <a:p>
          <a:r>
            <a:rPr lang="en-US" dirty="0" smtClean="0"/>
            <a:t>Record Keeping</a:t>
          </a:r>
          <a:endParaRPr lang="en-US" dirty="0"/>
        </a:p>
      </dgm:t>
    </dgm:pt>
    <dgm:pt modelId="{7BF3DE18-36FA-4E62-B1EB-145571786B3A}" type="parTrans" cxnId="{A24A7374-BCD1-473B-9A9D-6BD482FA2B45}">
      <dgm:prSet/>
      <dgm:spPr/>
      <dgm:t>
        <a:bodyPr/>
        <a:lstStyle/>
        <a:p>
          <a:endParaRPr lang="en-US"/>
        </a:p>
      </dgm:t>
    </dgm:pt>
    <dgm:pt modelId="{4A5EA100-E73B-48DA-B4F4-BE4873CFAD63}" type="sibTrans" cxnId="{A24A7374-BCD1-473B-9A9D-6BD482FA2B45}">
      <dgm:prSet/>
      <dgm:spPr/>
      <dgm:t>
        <a:bodyPr/>
        <a:lstStyle/>
        <a:p>
          <a:endParaRPr lang="en-US"/>
        </a:p>
      </dgm:t>
    </dgm:pt>
    <dgm:pt modelId="{9654E797-19E3-47DE-8FBB-07481A140959}">
      <dgm:prSet phldrT="[Text]"/>
      <dgm:spPr/>
      <dgm:t>
        <a:bodyPr/>
        <a:lstStyle/>
        <a:p>
          <a:r>
            <a:rPr lang="en-US" dirty="0" smtClean="0"/>
            <a:t>Prepare Reports</a:t>
          </a:r>
          <a:endParaRPr lang="en-US" dirty="0"/>
        </a:p>
      </dgm:t>
    </dgm:pt>
    <dgm:pt modelId="{30A577D5-5D8C-40E2-8027-234B4104F209}" type="parTrans" cxnId="{102BB50C-7CBC-4046-BB89-9B1D2F88402A}">
      <dgm:prSet/>
      <dgm:spPr/>
      <dgm:t>
        <a:bodyPr/>
        <a:lstStyle/>
        <a:p>
          <a:endParaRPr lang="en-US"/>
        </a:p>
      </dgm:t>
    </dgm:pt>
    <dgm:pt modelId="{22858EE0-E088-4330-93BE-CDF1819235C2}" type="sibTrans" cxnId="{102BB50C-7CBC-4046-BB89-9B1D2F88402A}">
      <dgm:prSet/>
      <dgm:spPr/>
      <dgm:t>
        <a:bodyPr/>
        <a:lstStyle/>
        <a:p>
          <a:endParaRPr lang="en-US"/>
        </a:p>
      </dgm:t>
    </dgm:pt>
    <dgm:pt modelId="{874825AD-8B9D-41CB-9517-49CC9B3F16AC}" type="pres">
      <dgm:prSet presAssocID="{FF6C0D55-865B-4FAE-87B3-C52DC74AFFF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99B59D-0C51-4EF4-A178-BE8E2FBB5438}" type="pres">
      <dgm:prSet presAssocID="{DEF84928-A44E-42E9-A7CD-2002507F9CB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C387D9-0B2A-4D4B-9C9E-D782DEE049D9}" type="pres">
      <dgm:prSet presAssocID="{EFB2E1D4-6C48-417C-AE36-883A48F9523E}" presName="sibTrans" presStyleCnt="0"/>
      <dgm:spPr/>
    </dgm:pt>
    <dgm:pt modelId="{AC2FD3E2-B202-431A-A685-D10A10645EE8}" type="pres">
      <dgm:prSet presAssocID="{FF2E8873-B1AC-4461-ABA4-79DDA255069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27085-AC0F-4D71-926E-B8997082E978}" type="pres">
      <dgm:prSet presAssocID="{3EA83A97-D2D3-4850-85E3-FEBA33F0AABB}" presName="sibTrans" presStyleCnt="0"/>
      <dgm:spPr/>
    </dgm:pt>
    <dgm:pt modelId="{5A686FDC-7BD3-498A-A457-527FD13C831F}" type="pres">
      <dgm:prSet presAssocID="{903F8486-8CD8-41A8-B90B-9053EFC01DE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F1BA2-69AF-4F3E-BB33-A2A57550BA95}" type="pres">
      <dgm:prSet presAssocID="{412B150A-8AF6-483F-9108-8F3E55884ED0}" presName="sibTrans" presStyleCnt="0"/>
      <dgm:spPr/>
    </dgm:pt>
    <dgm:pt modelId="{5515CCC7-8CD4-4652-BE49-F8AE1D94190C}" type="pres">
      <dgm:prSet presAssocID="{3045FF4B-F4F2-4CE8-92AE-5B420E9239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E1CB7-CE22-4753-B1E3-3FCA6E1A34DF}" type="pres">
      <dgm:prSet presAssocID="{4A5EA100-E73B-48DA-B4F4-BE4873CFAD63}" presName="sibTrans" presStyleCnt="0"/>
      <dgm:spPr/>
    </dgm:pt>
    <dgm:pt modelId="{CB523AC8-A704-4B1D-9699-462B4FD57B3B}" type="pres">
      <dgm:prSet presAssocID="{9654E797-19E3-47DE-8FBB-07481A14095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6B257D-9A7F-4ACF-B282-F33E7DFF4E7F}" srcId="{FF6C0D55-865B-4FAE-87B3-C52DC74AFFF1}" destId="{DEF84928-A44E-42E9-A7CD-2002507F9CB3}" srcOrd="0" destOrd="0" parTransId="{D53F1837-BBAB-4A9A-A6CC-F0F9D9665234}" sibTransId="{EFB2E1D4-6C48-417C-AE36-883A48F9523E}"/>
    <dgm:cxn modelId="{09A8F07D-610C-4EFC-8003-B215CFF7B06B}" type="presOf" srcId="{3045FF4B-F4F2-4CE8-92AE-5B420E9239D8}" destId="{5515CCC7-8CD4-4652-BE49-F8AE1D94190C}" srcOrd="0" destOrd="0" presId="urn:microsoft.com/office/officeart/2005/8/layout/default"/>
    <dgm:cxn modelId="{A24A7374-BCD1-473B-9A9D-6BD482FA2B45}" srcId="{FF6C0D55-865B-4FAE-87B3-C52DC74AFFF1}" destId="{3045FF4B-F4F2-4CE8-92AE-5B420E9239D8}" srcOrd="3" destOrd="0" parTransId="{7BF3DE18-36FA-4E62-B1EB-145571786B3A}" sibTransId="{4A5EA100-E73B-48DA-B4F4-BE4873CFAD63}"/>
    <dgm:cxn modelId="{DCC2B0E8-C2BB-4ACA-8A1B-5D056E463699}" type="presOf" srcId="{DEF84928-A44E-42E9-A7CD-2002507F9CB3}" destId="{0899B59D-0C51-4EF4-A178-BE8E2FBB5438}" srcOrd="0" destOrd="0" presId="urn:microsoft.com/office/officeart/2005/8/layout/default"/>
    <dgm:cxn modelId="{BDBB1E1E-C3C4-4658-9E6E-8F4544104D8F}" type="presOf" srcId="{FF6C0D55-865B-4FAE-87B3-C52DC74AFFF1}" destId="{874825AD-8B9D-41CB-9517-49CC9B3F16AC}" srcOrd="0" destOrd="0" presId="urn:microsoft.com/office/officeart/2005/8/layout/default"/>
    <dgm:cxn modelId="{4BDC8741-A21C-4F18-A285-A0C8D7A7A134}" type="presOf" srcId="{9654E797-19E3-47DE-8FBB-07481A140959}" destId="{CB523AC8-A704-4B1D-9699-462B4FD57B3B}" srcOrd="0" destOrd="0" presId="urn:microsoft.com/office/officeart/2005/8/layout/default"/>
    <dgm:cxn modelId="{1A395A2E-C3EC-420F-A1A9-10E8F9D9A453}" srcId="{FF6C0D55-865B-4FAE-87B3-C52DC74AFFF1}" destId="{FF2E8873-B1AC-4461-ABA4-79DDA2550698}" srcOrd="1" destOrd="0" parTransId="{F84DE81D-A549-4722-B044-C291029AA6EA}" sibTransId="{3EA83A97-D2D3-4850-85E3-FEBA33F0AABB}"/>
    <dgm:cxn modelId="{E54E8FC7-716A-4AAE-B793-9D14BE17375E}" type="presOf" srcId="{903F8486-8CD8-41A8-B90B-9053EFC01DE1}" destId="{5A686FDC-7BD3-498A-A457-527FD13C831F}" srcOrd="0" destOrd="0" presId="urn:microsoft.com/office/officeart/2005/8/layout/default"/>
    <dgm:cxn modelId="{102BB50C-7CBC-4046-BB89-9B1D2F88402A}" srcId="{FF6C0D55-865B-4FAE-87B3-C52DC74AFFF1}" destId="{9654E797-19E3-47DE-8FBB-07481A140959}" srcOrd="4" destOrd="0" parTransId="{30A577D5-5D8C-40E2-8027-234B4104F209}" sibTransId="{22858EE0-E088-4330-93BE-CDF1819235C2}"/>
    <dgm:cxn modelId="{6AD550B1-9797-44C1-88C5-9AF7A1AACECE}" type="presOf" srcId="{FF2E8873-B1AC-4461-ABA4-79DDA2550698}" destId="{AC2FD3E2-B202-431A-A685-D10A10645EE8}" srcOrd="0" destOrd="0" presId="urn:microsoft.com/office/officeart/2005/8/layout/default"/>
    <dgm:cxn modelId="{B9CDC6E0-3B57-4B14-AC23-222C57E503DB}" srcId="{FF6C0D55-865B-4FAE-87B3-C52DC74AFFF1}" destId="{903F8486-8CD8-41A8-B90B-9053EFC01DE1}" srcOrd="2" destOrd="0" parTransId="{216A767D-0500-498E-9EED-BD1E468F1F10}" sibTransId="{412B150A-8AF6-483F-9108-8F3E55884ED0}"/>
    <dgm:cxn modelId="{2298D8B3-4AB0-4D39-A005-52257326BB18}" type="presParOf" srcId="{874825AD-8B9D-41CB-9517-49CC9B3F16AC}" destId="{0899B59D-0C51-4EF4-A178-BE8E2FBB5438}" srcOrd="0" destOrd="0" presId="urn:microsoft.com/office/officeart/2005/8/layout/default"/>
    <dgm:cxn modelId="{6A4260C3-2E06-4BD9-8B72-F1679344FCEF}" type="presParOf" srcId="{874825AD-8B9D-41CB-9517-49CC9B3F16AC}" destId="{9EC387D9-0B2A-4D4B-9C9E-D782DEE049D9}" srcOrd="1" destOrd="0" presId="urn:microsoft.com/office/officeart/2005/8/layout/default"/>
    <dgm:cxn modelId="{55BD7BDB-A597-4817-839D-087A946AC3EE}" type="presParOf" srcId="{874825AD-8B9D-41CB-9517-49CC9B3F16AC}" destId="{AC2FD3E2-B202-431A-A685-D10A10645EE8}" srcOrd="2" destOrd="0" presId="urn:microsoft.com/office/officeart/2005/8/layout/default"/>
    <dgm:cxn modelId="{A9F9D23F-35D2-4983-B42E-31421823675A}" type="presParOf" srcId="{874825AD-8B9D-41CB-9517-49CC9B3F16AC}" destId="{47227085-AC0F-4D71-926E-B8997082E978}" srcOrd="3" destOrd="0" presId="urn:microsoft.com/office/officeart/2005/8/layout/default"/>
    <dgm:cxn modelId="{6AC306B6-DC8E-40B9-BA25-5C2CF920F174}" type="presParOf" srcId="{874825AD-8B9D-41CB-9517-49CC9B3F16AC}" destId="{5A686FDC-7BD3-498A-A457-527FD13C831F}" srcOrd="4" destOrd="0" presId="urn:microsoft.com/office/officeart/2005/8/layout/default"/>
    <dgm:cxn modelId="{062D4425-A615-4B48-90DF-B3544F7FA578}" type="presParOf" srcId="{874825AD-8B9D-41CB-9517-49CC9B3F16AC}" destId="{645F1BA2-69AF-4F3E-BB33-A2A57550BA95}" srcOrd="5" destOrd="0" presId="urn:microsoft.com/office/officeart/2005/8/layout/default"/>
    <dgm:cxn modelId="{86A4852B-6A6B-41BD-9B41-E98BCFC4F4B3}" type="presParOf" srcId="{874825AD-8B9D-41CB-9517-49CC9B3F16AC}" destId="{5515CCC7-8CD4-4652-BE49-F8AE1D94190C}" srcOrd="6" destOrd="0" presId="urn:microsoft.com/office/officeart/2005/8/layout/default"/>
    <dgm:cxn modelId="{8BC052D1-472C-4D1C-93F5-78046699D89D}" type="presParOf" srcId="{874825AD-8B9D-41CB-9517-49CC9B3F16AC}" destId="{609E1CB7-CE22-4753-B1E3-3FCA6E1A34DF}" srcOrd="7" destOrd="0" presId="urn:microsoft.com/office/officeart/2005/8/layout/default"/>
    <dgm:cxn modelId="{4AE9CB7E-4B2A-46EF-A77D-F73239D08D2C}" type="presParOf" srcId="{874825AD-8B9D-41CB-9517-49CC9B3F16AC}" destId="{CB523AC8-A704-4B1D-9699-462B4FD57B3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F1A1E-D8CB-4925-BC68-0E15918F096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5305F6-883C-410E-9EBA-0E01F43C8DE8}">
      <dgm:prSet phldrT="[Text]"/>
      <dgm:spPr/>
      <dgm:t>
        <a:bodyPr/>
        <a:lstStyle/>
        <a:p>
          <a:r>
            <a:rPr lang="en-US" dirty="0" smtClean="0"/>
            <a:t>BTW</a:t>
          </a:r>
          <a:endParaRPr lang="en-US" dirty="0"/>
        </a:p>
      </dgm:t>
    </dgm:pt>
    <dgm:pt modelId="{23231EF0-8D71-4BD1-BADB-01D4DFC3C176}" type="parTrans" cxnId="{7F42FC89-03A6-419A-A8A3-1DB207A00CCE}">
      <dgm:prSet/>
      <dgm:spPr/>
      <dgm:t>
        <a:bodyPr/>
        <a:lstStyle/>
        <a:p>
          <a:endParaRPr lang="en-US"/>
        </a:p>
      </dgm:t>
    </dgm:pt>
    <dgm:pt modelId="{EAA43C72-E83A-4C68-9E23-AA2B1A0BC148}" type="sibTrans" cxnId="{7F42FC89-03A6-419A-A8A3-1DB207A00CCE}">
      <dgm:prSet/>
      <dgm:spPr/>
      <dgm:t>
        <a:bodyPr/>
        <a:lstStyle/>
        <a:p>
          <a:endParaRPr lang="en-US"/>
        </a:p>
      </dgm:t>
    </dgm:pt>
    <dgm:pt modelId="{726CE500-7A45-413C-ACF0-51307B88C6CC}">
      <dgm:prSet phldrT="[Text]"/>
      <dgm:spPr/>
      <dgm:t>
        <a:bodyPr/>
        <a:lstStyle/>
        <a:p>
          <a:r>
            <a:rPr lang="en-US" dirty="0" smtClean="0"/>
            <a:t>DCW</a:t>
          </a:r>
          <a:endParaRPr lang="en-US" dirty="0"/>
        </a:p>
      </dgm:t>
    </dgm:pt>
    <dgm:pt modelId="{28CE3FCA-39C0-4177-ACCC-4723A5E1B0E5}" type="parTrans" cxnId="{8D389B93-23EF-4247-AF22-53C00FA59CE2}">
      <dgm:prSet/>
      <dgm:spPr/>
      <dgm:t>
        <a:bodyPr/>
        <a:lstStyle/>
        <a:p>
          <a:endParaRPr lang="en-US"/>
        </a:p>
      </dgm:t>
    </dgm:pt>
    <dgm:pt modelId="{AC5F8B69-F92B-4E9F-BF77-3EC14C7D4FD6}" type="sibTrans" cxnId="{8D389B93-23EF-4247-AF22-53C00FA59CE2}">
      <dgm:prSet/>
      <dgm:spPr/>
      <dgm:t>
        <a:bodyPr/>
        <a:lstStyle/>
        <a:p>
          <a:endParaRPr lang="en-US"/>
        </a:p>
      </dgm:t>
    </dgm:pt>
    <dgm:pt modelId="{925C7F80-A3DA-4748-85FD-AA3ACCF177B5}">
      <dgm:prSet phldrT="[Text]"/>
      <dgm:spPr/>
      <dgm:t>
        <a:bodyPr/>
        <a:lstStyle/>
        <a:p>
          <a:r>
            <a:rPr lang="en-US" dirty="0" smtClean="0"/>
            <a:t>NHS</a:t>
          </a:r>
          <a:endParaRPr lang="en-US" dirty="0"/>
        </a:p>
      </dgm:t>
    </dgm:pt>
    <dgm:pt modelId="{301E9BB8-5A0E-47F2-A056-CBCD5A7BF6AB}" type="parTrans" cxnId="{A600720D-EC8B-4552-A8CF-E50F028EF71B}">
      <dgm:prSet/>
      <dgm:spPr/>
      <dgm:t>
        <a:bodyPr/>
        <a:lstStyle/>
        <a:p>
          <a:endParaRPr lang="en-US"/>
        </a:p>
      </dgm:t>
    </dgm:pt>
    <dgm:pt modelId="{0CEFB34C-0EDE-4286-90E7-15C312320677}" type="sibTrans" cxnId="{A600720D-EC8B-4552-A8CF-E50F028EF71B}">
      <dgm:prSet/>
      <dgm:spPr/>
      <dgm:t>
        <a:bodyPr/>
        <a:lstStyle/>
        <a:p>
          <a:endParaRPr lang="en-US"/>
        </a:p>
      </dgm:t>
    </dgm:pt>
    <dgm:pt modelId="{8B11F003-18C4-4114-B209-35AB3C1D0119}">
      <dgm:prSet phldrT="[Text]"/>
      <dgm:spPr/>
      <dgm:t>
        <a:bodyPr/>
        <a:lstStyle/>
        <a:p>
          <a:r>
            <a:rPr lang="en-US" dirty="0" smtClean="0"/>
            <a:t>TIMS</a:t>
          </a:r>
          <a:endParaRPr lang="en-US" dirty="0"/>
        </a:p>
      </dgm:t>
    </dgm:pt>
    <dgm:pt modelId="{199074F3-05FC-40C5-A3B5-8F1EE151C865}" type="parTrans" cxnId="{011FC4DD-237E-43E5-80C5-91849919418B}">
      <dgm:prSet/>
      <dgm:spPr/>
      <dgm:t>
        <a:bodyPr/>
        <a:lstStyle/>
        <a:p>
          <a:endParaRPr lang="en-US"/>
        </a:p>
      </dgm:t>
    </dgm:pt>
    <dgm:pt modelId="{0CDA5335-905F-442B-8B15-23331A58C613}" type="sibTrans" cxnId="{011FC4DD-237E-43E5-80C5-91849919418B}">
      <dgm:prSet/>
      <dgm:spPr/>
      <dgm:t>
        <a:bodyPr/>
        <a:lstStyle/>
        <a:p>
          <a:endParaRPr lang="en-US"/>
        </a:p>
      </dgm:t>
    </dgm:pt>
    <dgm:pt modelId="{68FD4963-C073-4E2F-BAD6-C74DEC7ABBDB}">
      <dgm:prSet phldrT="[Text]"/>
      <dgm:spPr/>
      <dgm:t>
        <a:bodyPr/>
        <a:lstStyle/>
        <a:p>
          <a:r>
            <a:rPr lang="en-US" dirty="0" smtClean="0"/>
            <a:t>TPS</a:t>
          </a:r>
          <a:endParaRPr lang="en-US" dirty="0"/>
        </a:p>
      </dgm:t>
    </dgm:pt>
    <dgm:pt modelId="{A1193761-1B4B-4310-929D-194ACA7FFA43}" type="parTrans" cxnId="{8ACF5283-C134-43FC-B7A9-89CE5638B1A0}">
      <dgm:prSet/>
      <dgm:spPr/>
      <dgm:t>
        <a:bodyPr/>
        <a:lstStyle/>
        <a:p>
          <a:endParaRPr lang="en-US"/>
        </a:p>
      </dgm:t>
    </dgm:pt>
    <dgm:pt modelId="{B3C891F6-E481-4616-95F6-74EB30B15BF1}" type="sibTrans" cxnId="{8ACF5283-C134-43FC-B7A9-89CE5638B1A0}">
      <dgm:prSet/>
      <dgm:spPr/>
      <dgm:t>
        <a:bodyPr/>
        <a:lstStyle/>
        <a:p>
          <a:endParaRPr lang="en-US"/>
        </a:p>
      </dgm:t>
    </dgm:pt>
    <dgm:pt modelId="{E8EAD891-4564-404F-9971-8658C43329B5}">
      <dgm:prSet/>
      <dgm:spPr/>
      <dgm:t>
        <a:bodyPr/>
        <a:lstStyle/>
        <a:p>
          <a:r>
            <a:rPr lang="en-US" dirty="0" smtClean="0"/>
            <a:t>GWC</a:t>
          </a:r>
          <a:endParaRPr lang="en-US" dirty="0"/>
        </a:p>
      </dgm:t>
    </dgm:pt>
    <dgm:pt modelId="{61F01F8B-1226-4AB3-A29A-422B43CFB3C7}" type="parTrans" cxnId="{ABF1DC4C-AE2A-454B-9C92-95DE30B9C1BC}">
      <dgm:prSet/>
      <dgm:spPr/>
      <dgm:t>
        <a:bodyPr/>
        <a:lstStyle/>
        <a:p>
          <a:endParaRPr lang="en-US"/>
        </a:p>
      </dgm:t>
    </dgm:pt>
    <dgm:pt modelId="{AF254BB9-A157-4576-A2EC-0F527539C2F7}" type="sibTrans" cxnId="{ABF1DC4C-AE2A-454B-9C92-95DE30B9C1BC}">
      <dgm:prSet/>
      <dgm:spPr/>
      <dgm:t>
        <a:bodyPr/>
        <a:lstStyle/>
        <a:p>
          <a:endParaRPr lang="en-US"/>
        </a:p>
      </dgm:t>
    </dgm:pt>
    <dgm:pt modelId="{A1A11847-2688-4CE8-BE0B-CE57CD56B354}" type="pres">
      <dgm:prSet presAssocID="{D4AF1A1E-D8CB-4925-BC68-0E15918F09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0B6B4B-A997-4522-9A0D-8DF7E925D6EE}" type="pres">
      <dgm:prSet presAssocID="{FA5305F6-883C-410E-9EBA-0E01F43C8DE8}" presName="node" presStyleLbl="node1" presStyleIdx="0" presStyleCnt="6" custRadScaleRad="100102" custRadScaleInc="-29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07748-ED90-4209-B52D-75E208674962}" type="pres">
      <dgm:prSet presAssocID="{EAA43C72-E83A-4C68-9E23-AA2B1A0BC148}" presName="sibTrans" presStyleLbl="sibTrans2D1" presStyleIdx="0" presStyleCnt="6"/>
      <dgm:spPr/>
      <dgm:t>
        <a:bodyPr/>
        <a:lstStyle/>
        <a:p>
          <a:endParaRPr lang="en-US"/>
        </a:p>
      </dgm:t>
    </dgm:pt>
    <dgm:pt modelId="{B5A9229B-2877-4038-99E7-BF62AC359D0F}" type="pres">
      <dgm:prSet presAssocID="{EAA43C72-E83A-4C68-9E23-AA2B1A0BC148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FE38B01-76B6-49BB-8670-5A843CF772D9}" type="pres">
      <dgm:prSet presAssocID="{726CE500-7A45-413C-ACF0-51307B88C6C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9BDDC-DE76-4FB6-BF57-1E01ACD156EA}" type="pres">
      <dgm:prSet presAssocID="{AC5F8B69-F92B-4E9F-BF77-3EC14C7D4FD6}" presName="sibTrans" presStyleLbl="sibTrans2D1" presStyleIdx="1" presStyleCnt="6"/>
      <dgm:spPr/>
      <dgm:t>
        <a:bodyPr/>
        <a:lstStyle/>
        <a:p>
          <a:endParaRPr lang="en-US"/>
        </a:p>
      </dgm:t>
    </dgm:pt>
    <dgm:pt modelId="{7EAB50B1-5578-4761-A93C-D86B4F432010}" type="pres">
      <dgm:prSet presAssocID="{AC5F8B69-F92B-4E9F-BF77-3EC14C7D4FD6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22E3F31-C059-47CC-92E3-52BDB414E061}" type="pres">
      <dgm:prSet presAssocID="{E8EAD891-4564-404F-9971-8658C43329B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41B1C-5588-458E-A29E-2D36C83923E3}" type="pres">
      <dgm:prSet presAssocID="{AF254BB9-A157-4576-A2EC-0F527539C2F7}" presName="sibTrans" presStyleLbl="sibTrans2D1" presStyleIdx="2" presStyleCnt="6"/>
      <dgm:spPr/>
      <dgm:t>
        <a:bodyPr/>
        <a:lstStyle/>
        <a:p>
          <a:endParaRPr lang="en-US"/>
        </a:p>
      </dgm:t>
    </dgm:pt>
    <dgm:pt modelId="{2DB7E42B-6C41-49A7-AD6B-DBD3D90F6DA5}" type="pres">
      <dgm:prSet presAssocID="{AF254BB9-A157-4576-A2EC-0F527539C2F7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795F733-F5AC-4280-B3B8-D2D9075E531E}" type="pres">
      <dgm:prSet presAssocID="{925C7F80-A3DA-4748-85FD-AA3ACCF177B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0BDF6-0B61-42D7-9BF9-9431EC32ED61}" type="pres">
      <dgm:prSet presAssocID="{0CEFB34C-0EDE-4286-90E7-15C312320677}" presName="sibTrans" presStyleLbl="sibTrans2D1" presStyleIdx="3" presStyleCnt="6"/>
      <dgm:spPr/>
      <dgm:t>
        <a:bodyPr/>
        <a:lstStyle/>
        <a:p>
          <a:endParaRPr lang="en-US"/>
        </a:p>
      </dgm:t>
    </dgm:pt>
    <dgm:pt modelId="{61744A8E-D177-4BFB-A3FE-FAEFFF53A456}" type="pres">
      <dgm:prSet presAssocID="{0CEFB34C-0EDE-4286-90E7-15C31232067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732BBC3-EEF3-469B-B33E-24375CDEA295}" type="pres">
      <dgm:prSet presAssocID="{8B11F003-18C4-4114-B209-35AB3C1D011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022BEE-FC5C-48D0-A702-2EF0125C9C67}" type="pres">
      <dgm:prSet presAssocID="{0CDA5335-905F-442B-8B15-23331A58C613}" presName="sibTrans" presStyleLbl="sibTrans2D1" presStyleIdx="4" presStyleCnt="6"/>
      <dgm:spPr/>
      <dgm:t>
        <a:bodyPr/>
        <a:lstStyle/>
        <a:p>
          <a:endParaRPr lang="en-US"/>
        </a:p>
      </dgm:t>
    </dgm:pt>
    <dgm:pt modelId="{8FBDEF20-262C-4B57-8476-79331BDB77CF}" type="pres">
      <dgm:prSet presAssocID="{0CDA5335-905F-442B-8B15-23331A58C613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63155234-D1BC-4F0D-B605-E46BA55E3A17}" type="pres">
      <dgm:prSet presAssocID="{68FD4963-C073-4E2F-BAD6-C74DEC7ABBD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4BA4D-BE6E-4B6F-8C32-E78176E5D998}" type="pres">
      <dgm:prSet presAssocID="{B3C891F6-E481-4616-95F6-74EB30B15BF1}" presName="sibTrans" presStyleLbl="sibTrans2D1" presStyleIdx="5" presStyleCnt="6"/>
      <dgm:spPr/>
      <dgm:t>
        <a:bodyPr/>
        <a:lstStyle/>
        <a:p>
          <a:endParaRPr lang="en-US"/>
        </a:p>
      </dgm:t>
    </dgm:pt>
    <dgm:pt modelId="{1303CBBF-E908-48BE-A827-411B0459DEDD}" type="pres">
      <dgm:prSet presAssocID="{B3C891F6-E481-4616-95F6-74EB30B15BF1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D389B93-23EF-4247-AF22-53C00FA59CE2}" srcId="{D4AF1A1E-D8CB-4925-BC68-0E15918F096B}" destId="{726CE500-7A45-413C-ACF0-51307B88C6CC}" srcOrd="1" destOrd="0" parTransId="{28CE3FCA-39C0-4177-ACCC-4723A5E1B0E5}" sibTransId="{AC5F8B69-F92B-4E9F-BF77-3EC14C7D4FD6}"/>
    <dgm:cxn modelId="{7DF4D558-4AD2-4209-95CB-B74FCF21442F}" type="presOf" srcId="{68FD4963-C073-4E2F-BAD6-C74DEC7ABBDB}" destId="{63155234-D1BC-4F0D-B605-E46BA55E3A17}" srcOrd="0" destOrd="0" presId="urn:microsoft.com/office/officeart/2005/8/layout/cycle2"/>
    <dgm:cxn modelId="{ABF1DC4C-AE2A-454B-9C92-95DE30B9C1BC}" srcId="{D4AF1A1E-D8CB-4925-BC68-0E15918F096B}" destId="{E8EAD891-4564-404F-9971-8658C43329B5}" srcOrd="2" destOrd="0" parTransId="{61F01F8B-1226-4AB3-A29A-422B43CFB3C7}" sibTransId="{AF254BB9-A157-4576-A2EC-0F527539C2F7}"/>
    <dgm:cxn modelId="{3202F5F2-A24F-4D8B-B701-E56307A75820}" type="presOf" srcId="{AC5F8B69-F92B-4E9F-BF77-3EC14C7D4FD6}" destId="{7469BDDC-DE76-4FB6-BF57-1E01ACD156EA}" srcOrd="0" destOrd="0" presId="urn:microsoft.com/office/officeart/2005/8/layout/cycle2"/>
    <dgm:cxn modelId="{4233968A-5E5D-4DC6-B4F6-38AC3BD1ACAD}" type="presOf" srcId="{0CDA5335-905F-442B-8B15-23331A58C613}" destId="{B4022BEE-FC5C-48D0-A702-2EF0125C9C67}" srcOrd="0" destOrd="0" presId="urn:microsoft.com/office/officeart/2005/8/layout/cycle2"/>
    <dgm:cxn modelId="{26D1CD18-9A28-4AF8-AB53-B8908114985F}" type="presOf" srcId="{E8EAD891-4564-404F-9971-8658C43329B5}" destId="{A22E3F31-C059-47CC-92E3-52BDB414E061}" srcOrd="0" destOrd="0" presId="urn:microsoft.com/office/officeart/2005/8/layout/cycle2"/>
    <dgm:cxn modelId="{28C1C30B-E2AA-490C-8E18-5C7A8BDDE598}" type="presOf" srcId="{0CEFB34C-0EDE-4286-90E7-15C312320677}" destId="{4820BDF6-0B61-42D7-9BF9-9431EC32ED61}" srcOrd="0" destOrd="0" presId="urn:microsoft.com/office/officeart/2005/8/layout/cycle2"/>
    <dgm:cxn modelId="{3282DFAD-A5A3-4A9A-B77E-73948EB26E95}" type="presOf" srcId="{925C7F80-A3DA-4748-85FD-AA3ACCF177B5}" destId="{1795F733-F5AC-4280-B3B8-D2D9075E531E}" srcOrd="0" destOrd="0" presId="urn:microsoft.com/office/officeart/2005/8/layout/cycle2"/>
    <dgm:cxn modelId="{61393725-A8A1-4270-91A3-6486A24918A3}" type="presOf" srcId="{D4AF1A1E-D8CB-4925-BC68-0E15918F096B}" destId="{A1A11847-2688-4CE8-BE0B-CE57CD56B354}" srcOrd="0" destOrd="0" presId="urn:microsoft.com/office/officeart/2005/8/layout/cycle2"/>
    <dgm:cxn modelId="{011FC4DD-237E-43E5-80C5-91849919418B}" srcId="{D4AF1A1E-D8CB-4925-BC68-0E15918F096B}" destId="{8B11F003-18C4-4114-B209-35AB3C1D0119}" srcOrd="4" destOrd="0" parTransId="{199074F3-05FC-40C5-A3B5-8F1EE151C865}" sibTransId="{0CDA5335-905F-442B-8B15-23331A58C613}"/>
    <dgm:cxn modelId="{7F42FC89-03A6-419A-A8A3-1DB207A00CCE}" srcId="{D4AF1A1E-D8CB-4925-BC68-0E15918F096B}" destId="{FA5305F6-883C-410E-9EBA-0E01F43C8DE8}" srcOrd="0" destOrd="0" parTransId="{23231EF0-8D71-4BD1-BADB-01D4DFC3C176}" sibTransId="{EAA43C72-E83A-4C68-9E23-AA2B1A0BC148}"/>
    <dgm:cxn modelId="{E92C7FAB-FD57-49DE-BAEA-8432F9AF2C80}" type="presOf" srcId="{AF254BB9-A157-4576-A2EC-0F527539C2F7}" destId="{2DB7E42B-6C41-49A7-AD6B-DBD3D90F6DA5}" srcOrd="1" destOrd="0" presId="urn:microsoft.com/office/officeart/2005/8/layout/cycle2"/>
    <dgm:cxn modelId="{04907AC8-A0A4-4302-B616-0776C60D5149}" type="presOf" srcId="{0CDA5335-905F-442B-8B15-23331A58C613}" destId="{8FBDEF20-262C-4B57-8476-79331BDB77CF}" srcOrd="1" destOrd="0" presId="urn:microsoft.com/office/officeart/2005/8/layout/cycle2"/>
    <dgm:cxn modelId="{795DDE5C-612F-4AFA-9BF6-A37ABB331A1E}" type="presOf" srcId="{B3C891F6-E481-4616-95F6-74EB30B15BF1}" destId="{D3B4BA4D-BE6E-4B6F-8C32-E78176E5D998}" srcOrd="0" destOrd="0" presId="urn:microsoft.com/office/officeart/2005/8/layout/cycle2"/>
    <dgm:cxn modelId="{2139A603-7B71-4BE8-8BA2-25555D45A3D0}" type="presOf" srcId="{8B11F003-18C4-4114-B209-35AB3C1D0119}" destId="{C732BBC3-EEF3-469B-B33E-24375CDEA295}" srcOrd="0" destOrd="0" presId="urn:microsoft.com/office/officeart/2005/8/layout/cycle2"/>
    <dgm:cxn modelId="{2A2DA12D-1368-42F7-8756-D6F12806C7ED}" type="presOf" srcId="{EAA43C72-E83A-4C68-9E23-AA2B1A0BC148}" destId="{B5A9229B-2877-4038-99E7-BF62AC359D0F}" srcOrd="1" destOrd="0" presId="urn:microsoft.com/office/officeart/2005/8/layout/cycle2"/>
    <dgm:cxn modelId="{AB8ACDD7-167A-442E-81C9-D7D0475C91D4}" type="presOf" srcId="{AF254BB9-A157-4576-A2EC-0F527539C2F7}" destId="{B3741B1C-5588-458E-A29E-2D36C83923E3}" srcOrd="0" destOrd="0" presId="urn:microsoft.com/office/officeart/2005/8/layout/cycle2"/>
    <dgm:cxn modelId="{E08E8F29-74BA-4F22-B141-F8BBD1E5E505}" type="presOf" srcId="{726CE500-7A45-413C-ACF0-51307B88C6CC}" destId="{1FE38B01-76B6-49BB-8670-5A843CF772D9}" srcOrd="0" destOrd="0" presId="urn:microsoft.com/office/officeart/2005/8/layout/cycle2"/>
    <dgm:cxn modelId="{A3640DCE-6FF7-439C-80BD-086A93C38196}" type="presOf" srcId="{AC5F8B69-F92B-4E9F-BF77-3EC14C7D4FD6}" destId="{7EAB50B1-5578-4761-A93C-D86B4F432010}" srcOrd="1" destOrd="0" presId="urn:microsoft.com/office/officeart/2005/8/layout/cycle2"/>
    <dgm:cxn modelId="{FE359954-B623-41D1-8078-A11265845E23}" type="presOf" srcId="{EAA43C72-E83A-4C68-9E23-AA2B1A0BC148}" destId="{63107748-ED90-4209-B52D-75E208674962}" srcOrd="0" destOrd="0" presId="urn:microsoft.com/office/officeart/2005/8/layout/cycle2"/>
    <dgm:cxn modelId="{B4AFB024-43AE-4299-987B-CF833F3369D2}" type="presOf" srcId="{FA5305F6-883C-410E-9EBA-0E01F43C8DE8}" destId="{1C0B6B4B-A997-4522-9A0D-8DF7E925D6EE}" srcOrd="0" destOrd="0" presId="urn:microsoft.com/office/officeart/2005/8/layout/cycle2"/>
    <dgm:cxn modelId="{A600720D-EC8B-4552-A8CF-E50F028EF71B}" srcId="{D4AF1A1E-D8CB-4925-BC68-0E15918F096B}" destId="{925C7F80-A3DA-4748-85FD-AA3ACCF177B5}" srcOrd="3" destOrd="0" parTransId="{301E9BB8-5A0E-47F2-A056-CBCD5A7BF6AB}" sibTransId="{0CEFB34C-0EDE-4286-90E7-15C312320677}"/>
    <dgm:cxn modelId="{8ACF5283-C134-43FC-B7A9-89CE5638B1A0}" srcId="{D4AF1A1E-D8CB-4925-BC68-0E15918F096B}" destId="{68FD4963-C073-4E2F-BAD6-C74DEC7ABBDB}" srcOrd="5" destOrd="0" parTransId="{A1193761-1B4B-4310-929D-194ACA7FFA43}" sibTransId="{B3C891F6-E481-4616-95F6-74EB30B15BF1}"/>
    <dgm:cxn modelId="{7366A17D-F48A-431B-80D7-01297ED387DB}" type="presOf" srcId="{0CEFB34C-0EDE-4286-90E7-15C312320677}" destId="{61744A8E-D177-4BFB-A3FE-FAEFFF53A456}" srcOrd="1" destOrd="0" presId="urn:microsoft.com/office/officeart/2005/8/layout/cycle2"/>
    <dgm:cxn modelId="{BFE31EE0-BE96-40BC-9C9D-EB70D68A94F5}" type="presOf" srcId="{B3C891F6-E481-4616-95F6-74EB30B15BF1}" destId="{1303CBBF-E908-48BE-A827-411B0459DEDD}" srcOrd="1" destOrd="0" presId="urn:microsoft.com/office/officeart/2005/8/layout/cycle2"/>
    <dgm:cxn modelId="{27F94592-9EE0-457A-8E02-A781C078ED70}" type="presParOf" srcId="{A1A11847-2688-4CE8-BE0B-CE57CD56B354}" destId="{1C0B6B4B-A997-4522-9A0D-8DF7E925D6EE}" srcOrd="0" destOrd="0" presId="urn:microsoft.com/office/officeart/2005/8/layout/cycle2"/>
    <dgm:cxn modelId="{D41EAA39-D9DE-470F-BB33-7EA906714C03}" type="presParOf" srcId="{A1A11847-2688-4CE8-BE0B-CE57CD56B354}" destId="{63107748-ED90-4209-B52D-75E208674962}" srcOrd="1" destOrd="0" presId="urn:microsoft.com/office/officeart/2005/8/layout/cycle2"/>
    <dgm:cxn modelId="{B13D16B0-7EA9-4B4D-8FD7-BD6962D18C9E}" type="presParOf" srcId="{63107748-ED90-4209-B52D-75E208674962}" destId="{B5A9229B-2877-4038-99E7-BF62AC359D0F}" srcOrd="0" destOrd="0" presId="urn:microsoft.com/office/officeart/2005/8/layout/cycle2"/>
    <dgm:cxn modelId="{95D14133-A692-4A18-B394-4E3A8C0B5DA3}" type="presParOf" srcId="{A1A11847-2688-4CE8-BE0B-CE57CD56B354}" destId="{1FE38B01-76B6-49BB-8670-5A843CF772D9}" srcOrd="2" destOrd="0" presId="urn:microsoft.com/office/officeart/2005/8/layout/cycle2"/>
    <dgm:cxn modelId="{8769C969-357C-4182-A436-38065355F29C}" type="presParOf" srcId="{A1A11847-2688-4CE8-BE0B-CE57CD56B354}" destId="{7469BDDC-DE76-4FB6-BF57-1E01ACD156EA}" srcOrd="3" destOrd="0" presId="urn:microsoft.com/office/officeart/2005/8/layout/cycle2"/>
    <dgm:cxn modelId="{9BE5BBA6-E85F-4317-BF6E-A5458E2854AB}" type="presParOf" srcId="{7469BDDC-DE76-4FB6-BF57-1E01ACD156EA}" destId="{7EAB50B1-5578-4761-A93C-D86B4F432010}" srcOrd="0" destOrd="0" presId="urn:microsoft.com/office/officeart/2005/8/layout/cycle2"/>
    <dgm:cxn modelId="{17C324AA-E45A-44B3-AA46-B5C44A731B94}" type="presParOf" srcId="{A1A11847-2688-4CE8-BE0B-CE57CD56B354}" destId="{A22E3F31-C059-47CC-92E3-52BDB414E061}" srcOrd="4" destOrd="0" presId="urn:microsoft.com/office/officeart/2005/8/layout/cycle2"/>
    <dgm:cxn modelId="{F46998F6-23E9-4EB8-B331-38050FC4AF87}" type="presParOf" srcId="{A1A11847-2688-4CE8-BE0B-CE57CD56B354}" destId="{B3741B1C-5588-458E-A29E-2D36C83923E3}" srcOrd="5" destOrd="0" presId="urn:microsoft.com/office/officeart/2005/8/layout/cycle2"/>
    <dgm:cxn modelId="{8648BB0D-C745-4439-8266-571247E6321C}" type="presParOf" srcId="{B3741B1C-5588-458E-A29E-2D36C83923E3}" destId="{2DB7E42B-6C41-49A7-AD6B-DBD3D90F6DA5}" srcOrd="0" destOrd="0" presId="urn:microsoft.com/office/officeart/2005/8/layout/cycle2"/>
    <dgm:cxn modelId="{C500ED58-2EF3-49EB-AA23-E61CCDC24AE8}" type="presParOf" srcId="{A1A11847-2688-4CE8-BE0B-CE57CD56B354}" destId="{1795F733-F5AC-4280-B3B8-D2D9075E531E}" srcOrd="6" destOrd="0" presId="urn:microsoft.com/office/officeart/2005/8/layout/cycle2"/>
    <dgm:cxn modelId="{021CE979-335C-4CA6-A463-5A0C1AFDC176}" type="presParOf" srcId="{A1A11847-2688-4CE8-BE0B-CE57CD56B354}" destId="{4820BDF6-0B61-42D7-9BF9-9431EC32ED61}" srcOrd="7" destOrd="0" presId="urn:microsoft.com/office/officeart/2005/8/layout/cycle2"/>
    <dgm:cxn modelId="{86F09215-6DB8-4C5B-99D9-50D6768A3E32}" type="presParOf" srcId="{4820BDF6-0B61-42D7-9BF9-9431EC32ED61}" destId="{61744A8E-D177-4BFB-A3FE-FAEFFF53A456}" srcOrd="0" destOrd="0" presId="urn:microsoft.com/office/officeart/2005/8/layout/cycle2"/>
    <dgm:cxn modelId="{9BB3F7A5-4080-40B1-A3BD-19A8B8AB220D}" type="presParOf" srcId="{A1A11847-2688-4CE8-BE0B-CE57CD56B354}" destId="{C732BBC3-EEF3-469B-B33E-24375CDEA295}" srcOrd="8" destOrd="0" presId="urn:microsoft.com/office/officeart/2005/8/layout/cycle2"/>
    <dgm:cxn modelId="{51B255D6-A873-4221-B8BA-2887AFD90AD0}" type="presParOf" srcId="{A1A11847-2688-4CE8-BE0B-CE57CD56B354}" destId="{B4022BEE-FC5C-48D0-A702-2EF0125C9C67}" srcOrd="9" destOrd="0" presId="urn:microsoft.com/office/officeart/2005/8/layout/cycle2"/>
    <dgm:cxn modelId="{71CD279B-10AC-4BB7-932F-485BA896A529}" type="presParOf" srcId="{B4022BEE-FC5C-48D0-A702-2EF0125C9C67}" destId="{8FBDEF20-262C-4B57-8476-79331BDB77CF}" srcOrd="0" destOrd="0" presId="urn:microsoft.com/office/officeart/2005/8/layout/cycle2"/>
    <dgm:cxn modelId="{C9E10509-A330-45CA-B885-3C0B37B1C989}" type="presParOf" srcId="{A1A11847-2688-4CE8-BE0B-CE57CD56B354}" destId="{63155234-D1BC-4F0D-B605-E46BA55E3A17}" srcOrd="10" destOrd="0" presId="urn:microsoft.com/office/officeart/2005/8/layout/cycle2"/>
    <dgm:cxn modelId="{B502E0AB-A31E-4E63-B1FD-914613C634B8}" type="presParOf" srcId="{A1A11847-2688-4CE8-BE0B-CE57CD56B354}" destId="{D3B4BA4D-BE6E-4B6F-8C32-E78176E5D998}" srcOrd="11" destOrd="0" presId="urn:microsoft.com/office/officeart/2005/8/layout/cycle2"/>
    <dgm:cxn modelId="{5D5F5E5E-F878-456D-B4C2-AEDA64A6C1C7}" type="presParOf" srcId="{D3B4BA4D-BE6E-4B6F-8C32-E78176E5D998}" destId="{1303CBBF-E908-48BE-A827-411B0459DED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9B6E3B-A55A-41AC-BAA9-4498C6E21C81}" type="doc">
      <dgm:prSet loTypeId="urn:microsoft.com/office/officeart/2005/8/layout/hList2#1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D4D08C-F49E-43D7-8EC2-4711C4619E4C}">
      <dgm:prSet phldrT="[Text]" custT="1"/>
      <dgm:spPr>
        <a:xfrm rot="16200000">
          <a:off x="-1568772" y="2005005"/>
          <a:ext cx="3530251" cy="292534"/>
        </a:xfrm>
        <a:noFill/>
        <a:ln>
          <a:noFill/>
        </a:ln>
        <a:effectLst/>
      </dgm:spPr>
      <dgm:t>
        <a:bodyPr/>
        <a:lstStyle/>
        <a:p>
          <a:pPr algn="ctr"/>
          <a:r>
            <a:rPr lang="en-US" sz="2000" b="1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Alabama Learners</a:t>
          </a:r>
          <a:endParaRPr lang="en-US" sz="200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C36931C-FA83-41EE-ACC2-ADDC4BEB4EC7}" type="parTrans" cxnId="{A858620D-5E34-49DB-9C84-65F3C6794936}">
      <dgm:prSet/>
      <dgm:spPr/>
      <dgm:t>
        <a:bodyPr/>
        <a:lstStyle/>
        <a:p>
          <a:endParaRPr lang="en-US"/>
        </a:p>
      </dgm:t>
    </dgm:pt>
    <dgm:pt modelId="{8C662B36-F436-44ED-B623-60E489E4EABF}" type="sibTrans" cxnId="{A858620D-5E34-49DB-9C84-65F3C6794936}">
      <dgm:prSet/>
      <dgm:spPr/>
      <dgm:t>
        <a:bodyPr/>
        <a:lstStyle/>
        <a:p>
          <a:endParaRPr lang="en-US"/>
        </a:p>
      </dgm:t>
    </dgm:pt>
    <dgm:pt modelId="{1F94E6FA-1769-4A41-BB6B-A5B68721B047}">
      <dgm:prSet phldrT="[Text]"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Achievement </a:t>
          </a:r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DCA2202-4C43-4251-BC2E-C86768889034}" type="parTrans" cxnId="{1BBB761D-8501-48AE-823C-9790E0FF6E50}">
      <dgm:prSet/>
      <dgm:spPr/>
      <dgm:t>
        <a:bodyPr/>
        <a:lstStyle/>
        <a:p>
          <a:endParaRPr lang="en-US"/>
        </a:p>
      </dgm:t>
    </dgm:pt>
    <dgm:pt modelId="{598D3B33-3106-45DE-A0E3-49D19EC88C0A}" type="sibTrans" cxnId="{1BBB761D-8501-48AE-823C-9790E0FF6E50}">
      <dgm:prSet/>
      <dgm:spPr/>
      <dgm:t>
        <a:bodyPr/>
        <a:lstStyle/>
        <a:p>
          <a:endParaRPr lang="en-US"/>
        </a:p>
      </dgm:t>
    </dgm:pt>
    <dgm:pt modelId="{F89349DE-7239-44CF-8A4D-1FB662B45ED7}">
      <dgm:prSet phldrT="[Text]" custT="1"/>
      <dgm:spPr>
        <a:xfrm rot="16200000">
          <a:off x="93087" y="2116714"/>
          <a:ext cx="4525958" cy="292534"/>
        </a:xfrm>
        <a:noFill/>
        <a:ln>
          <a:noFill/>
        </a:ln>
        <a:effectLst/>
      </dgm:spPr>
      <dgm:t>
        <a:bodyPr/>
        <a:lstStyle/>
        <a:p>
          <a:pPr algn="ctr"/>
          <a:r>
            <a:rPr lang="en-US" sz="2000" b="1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Alabama Support Systems</a:t>
          </a:r>
          <a:endParaRPr lang="en-US" sz="200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D6B8D58-4E4C-45B3-8078-09908C2FBB10}" type="parTrans" cxnId="{14F2433D-DE2F-4ABA-A57C-E26D58E5A86C}">
      <dgm:prSet/>
      <dgm:spPr/>
      <dgm:t>
        <a:bodyPr/>
        <a:lstStyle/>
        <a:p>
          <a:endParaRPr lang="en-US"/>
        </a:p>
      </dgm:t>
    </dgm:pt>
    <dgm:pt modelId="{F3688C8E-A9C8-4571-8798-AA71CA585964}" type="sibTrans" cxnId="{14F2433D-DE2F-4ABA-A57C-E26D58E5A86C}">
      <dgm:prSet/>
      <dgm:spPr/>
      <dgm:t>
        <a:bodyPr/>
        <a:lstStyle/>
        <a:p>
          <a:endParaRPr lang="en-US"/>
        </a:p>
      </dgm:t>
    </dgm:pt>
    <dgm:pt modelId="{E9D2CFD2-2C0D-4FB3-9269-A5E1DE91BE55}">
      <dgm:prSet phldrT="[Text]"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Program Reviews</a:t>
          </a:r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B28CB75-4D25-4E1C-AE25-15DBB425038C}" type="parTrans" cxnId="{64D73E40-5139-4A40-B794-35222992CC80}">
      <dgm:prSet/>
      <dgm:spPr/>
      <dgm:t>
        <a:bodyPr/>
        <a:lstStyle/>
        <a:p>
          <a:endParaRPr lang="en-US"/>
        </a:p>
      </dgm:t>
    </dgm:pt>
    <dgm:pt modelId="{AF0DA0DE-3595-4232-BE48-558958FC8CD6}" type="sibTrans" cxnId="{64D73E40-5139-4A40-B794-35222992CC80}">
      <dgm:prSet/>
      <dgm:spPr/>
      <dgm:t>
        <a:bodyPr/>
        <a:lstStyle/>
        <a:p>
          <a:endParaRPr lang="en-US"/>
        </a:p>
      </dgm:t>
    </dgm:pt>
    <dgm:pt modelId="{C4157C47-EA40-4AB9-8F77-AA091DAEAD41}">
      <dgm:prSet phldrT="[Text]" custT="1"/>
      <dgm:spPr>
        <a:xfrm rot="16200000">
          <a:off x="2684402" y="2005005"/>
          <a:ext cx="3530251" cy="292534"/>
        </a:xfrm>
        <a:noFill/>
        <a:ln>
          <a:noFill/>
        </a:ln>
        <a:effectLst/>
      </dgm:spPr>
      <dgm:t>
        <a:bodyPr/>
        <a:lstStyle/>
        <a:p>
          <a:pPr algn="ctr"/>
          <a:r>
            <a:rPr lang="en-US" sz="2000" b="1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Alabama Professionals</a:t>
          </a:r>
          <a:endParaRPr lang="en-US" sz="200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E2A815B-B295-435B-A038-0FCC1D919F11}" type="parTrans" cxnId="{C5998D21-6A17-42AE-A01E-A065E2923FDC}">
      <dgm:prSet/>
      <dgm:spPr/>
      <dgm:t>
        <a:bodyPr/>
        <a:lstStyle/>
        <a:p>
          <a:endParaRPr lang="en-US"/>
        </a:p>
      </dgm:t>
    </dgm:pt>
    <dgm:pt modelId="{FE725E9F-FE52-4DB3-A7AA-38221BDE9B63}" type="sibTrans" cxnId="{C5998D21-6A17-42AE-A01E-A065E2923FDC}">
      <dgm:prSet/>
      <dgm:spPr/>
      <dgm:t>
        <a:bodyPr/>
        <a:lstStyle/>
        <a:p>
          <a:endParaRPr lang="en-US"/>
        </a:p>
      </dgm:t>
    </dgm:pt>
    <dgm:pt modelId="{0BF19C16-DE51-449E-9DCF-C2F96BBED9C6}">
      <dgm:prSet phldrT="[Text]" custT="1"/>
      <dgm:spPr>
        <a:xfrm rot="16200000">
          <a:off x="4324741" y="2157367"/>
          <a:ext cx="4444656" cy="292534"/>
        </a:xfrm>
        <a:noFill/>
        <a:ln>
          <a:noFill/>
        </a:ln>
        <a:effectLst/>
      </dgm:spPr>
      <dgm:t>
        <a:bodyPr/>
        <a:lstStyle/>
        <a:p>
          <a:pPr algn="ctr"/>
          <a:r>
            <a:rPr lang="en-US" sz="2000" b="1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   Alabama Schools and Systems</a:t>
          </a:r>
          <a:endParaRPr lang="en-US" sz="200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9AEF936-F049-4414-BA31-D72920723A5F}" type="parTrans" cxnId="{7EA1CE4F-1603-49A7-9E97-E78D0B63C49A}">
      <dgm:prSet/>
      <dgm:spPr/>
      <dgm:t>
        <a:bodyPr/>
        <a:lstStyle/>
        <a:p>
          <a:endParaRPr lang="en-US"/>
        </a:p>
      </dgm:t>
    </dgm:pt>
    <dgm:pt modelId="{F3E76818-49CF-4E95-AC18-49950E972DEB}" type="sibTrans" cxnId="{7EA1CE4F-1603-49A7-9E97-E78D0B63C49A}">
      <dgm:prSet/>
      <dgm:spPr/>
      <dgm:t>
        <a:bodyPr/>
        <a:lstStyle/>
        <a:p>
          <a:endParaRPr lang="en-US"/>
        </a:p>
      </dgm:t>
    </dgm:pt>
    <dgm:pt modelId="{6CC0CDC0-A4C0-4DD4-BE6D-8FCBA5BA1E0E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Growth</a:t>
          </a:r>
        </a:p>
      </dgm:t>
    </dgm:pt>
    <dgm:pt modelId="{DA1839A9-CDC2-496B-B569-A45A5908BE6E}" type="parTrans" cxnId="{FE0BF2C3-48C0-47AC-8D9D-B018519AF71D}">
      <dgm:prSet/>
      <dgm:spPr/>
      <dgm:t>
        <a:bodyPr/>
        <a:lstStyle/>
        <a:p>
          <a:endParaRPr lang="en-US"/>
        </a:p>
      </dgm:t>
    </dgm:pt>
    <dgm:pt modelId="{3F07BC88-067D-42E4-A305-D21F534F57EE}" type="sibTrans" cxnId="{FE0BF2C3-48C0-47AC-8D9D-B018519AF71D}">
      <dgm:prSet/>
      <dgm:spPr/>
      <dgm:t>
        <a:bodyPr/>
        <a:lstStyle/>
        <a:p>
          <a:endParaRPr lang="en-US"/>
        </a:p>
      </dgm:t>
    </dgm:pt>
    <dgm:pt modelId="{33937E1C-1A1D-4A15-A5F5-C8A970495819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Gap</a:t>
          </a:r>
        </a:p>
      </dgm:t>
    </dgm:pt>
    <dgm:pt modelId="{AC122A4E-1885-4511-BF4D-935A82BB4CB2}" type="parTrans" cxnId="{4D6D6DE0-2A5F-4BDE-A597-C02DB1704AA6}">
      <dgm:prSet/>
      <dgm:spPr/>
      <dgm:t>
        <a:bodyPr/>
        <a:lstStyle/>
        <a:p>
          <a:endParaRPr lang="en-US"/>
        </a:p>
      </dgm:t>
    </dgm:pt>
    <dgm:pt modelId="{10DC74BE-7CA0-4F8A-8130-4DE45BEBE8FD}" type="sibTrans" cxnId="{4D6D6DE0-2A5F-4BDE-A597-C02DB1704AA6}">
      <dgm:prSet/>
      <dgm:spPr/>
      <dgm:t>
        <a:bodyPr/>
        <a:lstStyle/>
        <a:p>
          <a:endParaRPr lang="en-US"/>
        </a:p>
      </dgm:t>
    </dgm:pt>
    <dgm:pt modelId="{8A28E4A4-7641-4012-B73E-8459C48A88A2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College and Career Readiness</a:t>
          </a:r>
        </a:p>
      </dgm:t>
    </dgm:pt>
    <dgm:pt modelId="{E162E58D-98F9-4BA4-8EE2-89AA54825481}" type="parTrans" cxnId="{9102EE52-4CAD-4EE8-B878-7DE032126380}">
      <dgm:prSet/>
      <dgm:spPr/>
      <dgm:t>
        <a:bodyPr/>
        <a:lstStyle/>
        <a:p>
          <a:endParaRPr lang="en-US"/>
        </a:p>
      </dgm:t>
    </dgm:pt>
    <dgm:pt modelId="{90A5CC32-A84C-4240-973F-465237BB82C7}" type="sibTrans" cxnId="{9102EE52-4CAD-4EE8-B878-7DE032126380}">
      <dgm:prSet/>
      <dgm:spPr/>
      <dgm:t>
        <a:bodyPr/>
        <a:lstStyle/>
        <a:p>
          <a:endParaRPr lang="en-US"/>
        </a:p>
      </dgm:t>
    </dgm:pt>
    <dgm:pt modelId="{A33DE4EE-C986-4254-BA6F-48FE10DE9772}">
      <dgm:prSet phldrT="[Text]" custT="1"/>
      <dgm:spPr>
        <a:xfrm>
          <a:off x="4595795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Effective  teachers and leaders as measured by EDUCATE Alabama,  LEADAlabama, and multiple measures of student performance</a:t>
          </a:r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E87E482-C573-4F96-B3FA-73F44D217A16}" type="parTrans" cxnId="{27906260-CDB9-4607-9042-4EFF57C38177}">
      <dgm:prSet/>
      <dgm:spPr/>
      <dgm:t>
        <a:bodyPr/>
        <a:lstStyle/>
        <a:p>
          <a:endParaRPr lang="en-US"/>
        </a:p>
      </dgm:t>
    </dgm:pt>
    <dgm:pt modelId="{6C02CDB5-899A-4D8A-B359-84EAD2084FFA}" type="sibTrans" cxnId="{27906260-CDB9-4607-9042-4EFF57C38177}">
      <dgm:prSet/>
      <dgm:spPr/>
      <dgm:t>
        <a:bodyPr/>
        <a:lstStyle/>
        <a:p>
          <a:endParaRPr lang="en-US"/>
        </a:p>
      </dgm:t>
    </dgm:pt>
    <dgm:pt modelId="{F1806519-EC63-4D79-B332-7BCDD4308069}">
      <dgm:prSet phldrT="[Text]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Local Indicator(s) from School/System Improvement Plan</a:t>
          </a:r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5BF8495-4305-4326-BE0A-963C1BBA5D78}" type="parTrans" cxnId="{2A6DD27E-8C6B-4E0C-A7F3-97459D8380F6}">
      <dgm:prSet/>
      <dgm:spPr/>
      <dgm:t>
        <a:bodyPr/>
        <a:lstStyle/>
        <a:p>
          <a:endParaRPr lang="en-US"/>
        </a:p>
      </dgm:t>
    </dgm:pt>
    <dgm:pt modelId="{AF883342-1A8D-4229-A966-D246D551E542}" type="sibTrans" cxnId="{2A6DD27E-8C6B-4E0C-A7F3-97459D8380F6}">
      <dgm:prSet/>
      <dgm:spPr/>
      <dgm:t>
        <a:bodyPr/>
        <a:lstStyle/>
        <a:p>
          <a:endParaRPr lang="en-US"/>
        </a:p>
      </dgm:t>
    </dgm:pt>
    <dgm:pt modelId="{A8689B4F-D76C-4168-8E7F-725C0783D9B4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Graduation Rate</a:t>
          </a:r>
          <a:endParaRPr lang="en-US" sz="1400" b="1" i="1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B72CB3DD-DCD5-46E3-AC06-9933041811BC}" type="parTrans" cxnId="{85FC910C-BA4A-493E-88C9-14A5BAD5FD20}">
      <dgm:prSet/>
      <dgm:spPr/>
      <dgm:t>
        <a:bodyPr/>
        <a:lstStyle/>
        <a:p>
          <a:endParaRPr lang="en-US"/>
        </a:p>
      </dgm:t>
    </dgm:pt>
    <dgm:pt modelId="{2E292E91-B7F8-4DD9-A8FB-33A27FF2C14B}" type="sibTrans" cxnId="{85FC910C-BA4A-493E-88C9-14A5BAD5FD20}">
      <dgm:prSet/>
      <dgm:spPr/>
      <dgm:t>
        <a:bodyPr/>
        <a:lstStyle/>
        <a:p>
          <a:endParaRPr lang="en-US"/>
        </a:p>
      </dgm:t>
    </dgm:pt>
    <dgm:pt modelId="{F9894686-D8D1-4A7E-8244-CFAAF1990425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Attendance</a:t>
          </a:r>
        </a:p>
      </dgm:t>
    </dgm:pt>
    <dgm:pt modelId="{4D94B844-BF98-4AA8-8F02-325B9A465BAE}" type="parTrans" cxnId="{F25B42CB-0EA0-44F0-ABE4-F994DB522983}">
      <dgm:prSet/>
      <dgm:spPr/>
      <dgm:t>
        <a:bodyPr/>
        <a:lstStyle/>
        <a:p>
          <a:endParaRPr lang="en-US"/>
        </a:p>
      </dgm:t>
    </dgm:pt>
    <dgm:pt modelId="{83497C64-4A71-4D91-BD4E-A166471FB2E7}" type="sibTrans" cxnId="{F25B42CB-0EA0-44F0-ABE4-F994DB522983}">
      <dgm:prSet/>
      <dgm:spPr/>
      <dgm:t>
        <a:bodyPr/>
        <a:lstStyle/>
        <a:p>
          <a:endParaRPr lang="en-US"/>
        </a:p>
      </dgm:t>
    </dgm:pt>
    <dgm:pt modelId="{4CC63105-E83F-475F-A976-7D277DEDF55A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Participation Rates</a:t>
          </a:r>
        </a:p>
      </dgm:t>
    </dgm:pt>
    <dgm:pt modelId="{0BDF4875-9B73-4644-985C-9979100746AF}" type="parTrans" cxnId="{899DF1F4-416E-4FAC-A83C-1B983A727EF5}">
      <dgm:prSet/>
      <dgm:spPr/>
      <dgm:t>
        <a:bodyPr/>
        <a:lstStyle/>
        <a:p>
          <a:endParaRPr lang="en-US"/>
        </a:p>
      </dgm:t>
    </dgm:pt>
    <dgm:pt modelId="{DF63F98E-2A94-4DCB-B36C-0D353B40E134}" type="sibTrans" cxnId="{899DF1F4-416E-4FAC-A83C-1B983A727EF5}">
      <dgm:prSet/>
      <dgm:spPr/>
      <dgm:t>
        <a:bodyPr/>
        <a:lstStyle/>
        <a:p>
          <a:endParaRPr lang="en-US"/>
        </a:p>
      </dgm:t>
    </dgm:pt>
    <dgm:pt modelId="{500682B5-FB91-4BE1-A01A-89B217B78EB2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200" b="1" i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90-110</a:t>
          </a:r>
        </a:p>
      </dgm:t>
    </dgm:pt>
    <dgm:pt modelId="{2A41481F-0C0D-4018-9B5D-6922910959FC}" type="parTrans" cxnId="{91B70723-5355-4212-8B4D-36C222CB29D8}">
      <dgm:prSet/>
      <dgm:spPr/>
      <dgm:t>
        <a:bodyPr/>
        <a:lstStyle/>
        <a:p>
          <a:endParaRPr lang="en-US"/>
        </a:p>
      </dgm:t>
    </dgm:pt>
    <dgm:pt modelId="{20597A4D-E1CB-4CD7-B9CB-970C0FC08C14}" type="sibTrans" cxnId="{91B70723-5355-4212-8B4D-36C222CB29D8}">
      <dgm:prSet/>
      <dgm:spPr/>
      <dgm:t>
        <a:bodyPr/>
        <a:lstStyle/>
        <a:p>
          <a:endParaRPr lang="en-US"/>
        </a:p>
      </dgm:t>
    </dgm:pt>
    <dgm:pt modelId="{976EFF4F-0ABA-4462-B91C-69B280F4C252}">
      <dgm:prSet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BB7AFD4-B8BA-47B3-89E4-2A1BC9ADE3A3}" type="parTrans" cxnId="{01D8AF7E-07AD-4759-86DD-875AD30B90D5}">
      <dgm:prSet/>
      <dgm:spPr/>
      <dgm:t>
        <a:bodyPr/>
        <a:lstStyle/>
        <a:p>
          <a:endParaRPr lang="en-US"/>
        </a:p>
      </dgm:t>
    </dgm:pt>
    <dgm:pt modelId="{3528B396-6A2E-497D-BCFB-0BEDD1F3E3A3}" type="sibTrans" cxnId="{01D8AF7E-07AD-4759-86DD-875AD30B90D5}">
      <dgm:prSet/>
      <dgm:spPr/>
      <dgm:t>
        <a:bodyPr/>
        <a:lstStyle/>
        <a:p>
          <a:endParaRPr lang="en-US"/>
        </a:p>
      </dgm:t>
    </dgm:pt>
    <dgm:pt modelId="{D584F122-8C91-479E-8A8B-3102F3601BE6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200" b="1" i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30-50</a:t>
          </a:r>
        </a:p>
      </dgm:t>
    </dgm:pt>
    <dgm:pt modelId="{0A90E18F-6F18-47BF-A2C2-DAE134D724C0}" type="parTrans" cxnId="{810F6C7E-7BEE-49C2-B77B-F82C2C9C6123}">
      <dgm:prSet/>
      <dgm:spPr/>
      <dgm:t>
        <a:bodyPr/>
        <a:lstStyle/>
        <a:p>
          <a:endParaRPr lang="en-US"/>
        </a:p>
      </dgm:t>
    </dgm:pt>
    <dgm:pt modelId="{7791CEB7-D897-4226-A4A7-A75C8F22F65D}" type="sibTrans" cxnId="{810F6C7E-7BEE-49C2-B77B-F82C2C9C6123}">
      <dgm:prSet/>
      <dgm:spPr/>
      <dgm:t>
        <a:bodyPr/>
        <a:lstStyle/>
        <a:p>
          <a:endParaRPr lang="en-US"/>
        </a:p>
      </dgm:t>
    </dgm:pt>
    <dgm:pt modelId="{D3E09756-641D-46D6-B264-29CB1FCBDAEA}">
      <dgm:prSet custT="1"/>
      <dgm:spPr>
        <a:xfrm>
          <a:off x="4595795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200" b="1" i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50</a:t>
          </a:r>
          <a:endParaRPr lang="en-US" sz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9C6AF47-66AB-4425-8465-8D742B114D99}" type="parTrans" cxnId="{D088C799-7778-472A-AB04-985DF38E8EE9}">
      <dgm:prSet/>
      <dgm:spPr/>
      <dgm:t>
        <a:bodyPr/>
        <a:lstStyle/>
        <a:p>
          <a:endParaRPr lang="en-US"/>
        </a:p>
      </dgm:t>
    </dgm:pt>
    <dgm:pt modelId="{080DCA61-A407-4222-90AD-ACD74E969E80}" type="sibTrans" cxnId="{D088C799-7778-472A-AB04-985DF38E8EE9}">
      <dgm:prSet/>
      <dgm:spPr/>
      <dgm:t>
        <a:bodyPr/>
        <a:lstStyle/>
        <a:p>
          <a:endParaRPr lang="en-US"/>
        </a:p>
      </dgm:t>
    </dgm:pt>
    <dgm:pt modelId="{F288C32D-B54A-4ACC-9CEF-B0DABD06CF0A}">
      <dgm:prSet custT="1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1200" b="1" i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10</a:t>
          </a:r>
          <a:endParaRPr lang="en-US" sz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D6200F2-F555-4EEB-BB8C-51AB6335ACB2}" type="parTrans" cxnId="{72AC31BC-4979-48F5-849C-1296477EF7FD}">
      <dgm:prSet/>
      <dgm:spPr/>
      <dgm:t>
        <a:bodyPr/>
        <a:lstStyle/>
        <a:p>
          <a:endParaRPr lang="en-US"/>
        </a:p>
      </dgm:t>
    </dgm:pt>
    <dgm:pt modelId="{8B034AF9-91C1-42BD-99B4-6BF5EFEE3F0C}" type="sibTrans" cxnId="{72AC31BC-4979-48F5-849C-1296477EF7FD}">
      <dgm:prSet/>
      <dgm:spPr/>
      <dgm:t>
        <a:bodyPr/>
        <a:lstStyle/>
        <a:p>
          <a:endParaRPr lang="en-US"/>
        </a:p>
      </dgm:t>
    </dgm:pt>
    <dgm:pt modelId="{52B6D713-3EB6-4B98-9F99-DAC986797B8A}">
      <dgm:prSet phldrT="[Text]" custT="1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9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89726E5-6E16-45F9-A675-B53D69E1727B}" type="parTrans" cxnId="{25873B00-5129-4980-8796-691A88FFFD5B}">
      <dgm:prSet/>
      <dgm:spPr/>
      <dgm:t>
        <a:bodyPr/>
        <a:lstStyle/>
        <a:p>
          <a:endParaRPr lang="en-US"/>
        </a:p>
      </dgm:t>
    </dgm:pt>
    <dgm:pt modelId="{7A7BBCBA-41AA-422F-AF24-F77B87E7DEBB}" type="sibTrans" cxnId="{25873B00-5129-4980-8796-691A88FFFD5B}">
      <dgm:prSet/>
      <dgm:spPr/>
      <dgm:t>
        <a:bodyPr/>
        <a:lstStyle/>
        <a:p>
          <a:endParaRPr lang="en-US"/>
        </a:p>
      </dgm:t>
    </dgm:pt>
    <dgm:pt modelId="{2229730E-E642-449B-87F8-F193A0ED37FB}">
      <dgm:prSet phldrT="[Text]" custT="1"/>
      <dgm:spPr>
        <a:xfrm>
          <a:off x="4595795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329502E-BF92-41E5-9D76-87895BEE0E29}" type="sibTrans" cxnId="{970C9104-7090-4FE9-9E31-07CCFCD76FFE}">
      <dgm:prSet/>
      <dgm:spPr/>
      <dgm:t>
        <a:bodyPr/>
        <a:lstStyle/>
        <a:p>
          <a:endParaRPr lang="en-US"/>
        </a:p>
      </dgm:t>
    </dgm:pt>
    <dgm:pt modelId="{C3A63D70-62DE-460F-ABA6-662F76918A41}" type="parTrans" cxnId="{970C9104-7090-4FE9-9E31-07CCFCD76FFE}">
      <dgm:prSet/>
      <dgm:spPr/>
      <dgm:t>
        <a:bodyPr/>
        <a:lstStyle/>
        <a:p>
          <a:endParaRPr lang="en-US"/>
        </a:p>
      </dgm:t>
    </dgm:pt>
    <dgm:pt modelId="{8CE316F9-D6C1-420F-AEB4-E12F4B3B1692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b="1" i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D6AE969-E1FE-47F3-9C8B-106674D91E2B}" type="parTrans" cxnId="{C10CCEA7-41B0-4748-AB46-804A80CE0698}">
      <dgm:prSet/>
      <dgm:spPr/>
      <dgm:t>
        <a:bodyPr/>
        <a:lstStyle/>
        <a:p>
          <a:endParaRPr lang="en-US"/>
        </a:p>
      </dgm:t>
    </dgm:pt>
    <dgm:pt modelId="{F0170A22-D04D-4FD0-A2FA-9268CE6E5464}" type="sibTrans" cxnId="{C10CCEA7-41B0-4748-AB46-804A80CE0698}">
      <dgm:prSet/>
      <dgm:spPr/>
      <dgm:t>
        <a:bodyPr/>
        <a:lstStyle/>
        <a:p>
          <a:endParaRPr lang="en-US"/>
        </a:p>
      </dgm:t>
    </dgm:pt>
    <dgm:pt modelId="{91919C07-7902-47B3-85E0-37B6485BAE38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b="1" i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C537C2C-625E-4F8C-80C4-134122BBFE80}" type="parTrans" cxnId="{DC2FEC1F-982B-462C-B663-926D3517A2A6}">
      <dgm:prSet/>
      <dgm:spPr/>
      <dgm:t>
        <a:bodyPr/>
        <a:lstStyle/>
        <a:p>
          <a:endParaRPr lang="en-US"/>
        </a:p>
      </dgm:t>
    </dgm:pt>
    <dgm:pt modelId="{207A1D03-0BC4-40B5-BEED-D1669F7C0C1B}" type="sibTrans" cxnId="{DC2FEC1F-982B-462C-B663-926D3517A2A6}">
      <dgm:prSet/>
      <dgm:spPr/>
      <dgm:t>
        <a:bodyPr/>
        <a:lstStyle/>
        <a:p>
          <a:endParaRPr lang="en-US"/>
        </a:p>
      </dgm:t>
    </dgm:pt>
    <dgm:pt modelId="{78EAA19E-B4EB-43AE-8845-4A36FA5F7FE2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b="1" i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907A3D5-D54E-47F9-B9F3-74E806BBA85B}" type="parTrans" cxnId="{D4E7004D-5D73-41B4-8014-0D4A2C25C8DC}">
      <dgm:prSet/>
      <dgm:spPr/>
      <dgm:t>
        <a:bodyPr/>
        <a:lstStyle/>
        <a:p>
          <a:endParaRPr lang="en-US"/>
        </a:p>
      </dgm:t>
    </dgm:pt>
    <dgm:pt modelId="{F56EA4DF-6A30-4921-A5AA-C3CDCA66578E}" type="sibTrans" cxnId="{D4E7004D-5D73-41B4-8014-0D4A2C25C8DC}">
      <dgm:prSet/>
      <dgm:spPr/>
      <dgm:t>
        <a:bodyPr/>
        <a:lstStyle/>
        <a:p>
          <a:endParaRPr lang="en-US"/>
        </a:p>
      </dgm:t>
    </dgm:pt>
    <dgm:pt modelId="{2DCF4FB5-1548-4C62-BB4B-C74FD2ED8581}">
      <dgm:prSet custT="1"/>
      <dgm:spPr>
        <a:xfrm>
          <a:off x="342619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b="1" i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54093F3-4EAD-4912-BF13-CE20C67AE31D}" type="parTrans" cxnId="{3CE1A599-6A53-4B01-B5F8-8E6C29DEAFE3}">
      <dgm:prSet/>
      <dgm:spPr/>
      <dgm:t>
        <a:bodyPr/>
        <a:lstStyle/>
        <a:p>
          <a:endParaRPr lang="en-US"/>
        </a:p>
      </dgm:t>
    </dgm:pt>
    <dgm:pt modelId="{1C320861-801D-4D35-A611-070F371187E7}" type="sibTrans" cxnId="{3CE1A599-6A53-4B01-B5F8-8E6C29DEAFE3}">
      <dgm:prSet/>
      <dgm:spPr/>
      <dgm:t>
        <a:bodyPr/>
        <a:lstStyle/>
        <a:p>
          <a:endParaRPr lang="en-US"/>
        </a:p>
      </dgm:t>
    </dgm:pt>
    <dgm:pt modelId="{C6C400DF-05D5-4248-91E8-AAD1850DEED9}">
      <dgm:prSet phldrT="[Text]" custT="1"/>
      <dgm:spPr>
        <a:xfrm>
          <a:off x="4595795" y="386147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07A93D9-4444-4AD4-ABAE-02848E06738A}" type="parTrans" cxnId="{804EF019-D215-4B08-ADD1-01F5485CD6C0}">
      <dgm:prSet/>
      <dgm:spPr/>
      <dgm:t>
        <a:bodyPr/>
        <a:lstStyle/>
        <a:p>
          <a:endParaRPr lang="en-US"/>
        </a:p>
      </dgm:t>
    </dgm:pt>
    <dgm:pt modelId="{CF0711BF-E547-43D3-AC66-27FCA8F3D95C}" type="sibTrans" cxnId="{804EF019-D215-4B08-ADD1-01F5485CD6C0}">
      <dgm:prSet/>
      <dgm:spPr/>
      <dgm:t>
        <a:bodyPr/>
        <a:lstStyle/>
        <a:p>
          <a:endParaRPr lang="en-US"/>
        </a:p>
      </dgm:t>
    </dgm:pt>
    <dgm:pt modelId="{1CC6D3F3-A759-44EB-BEE6-AC1C20902D75}">
      <dgm:prSet phldrT="[Text]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285DA0E-E460-4B02-A8BC-CD345E982CE8}" type="parTrans" cxnId="{4EAD6BD1-32E5-4F9C-8FD9-F1A93723A998}">
      <dgm:prSet/>
      <dgm:spPr/>
      <dgm:t>
        <a:bodyPr/>
        <a:lstStyle/>
        <a:p>
          <a:endParaRPr lang="en-US"/>
        </a:p>
      </dgm:t>
    </dgm:pt>
    <dgm:pt modelId="{B3F0669D-8673-41A8-8F23-319E27B05BC6}" type="sibTrans" cxnId="{4EAD6BD1-32E5-4F9C-8FD9-F1A93723A998}">
      <dgm:prSet/>
      <dgm:spPr/>
      <dgm:t>
        <a:bodyPr/>
        <a:lstStyle/>
        <a:p>
          <a:endParaRPr lang="en-US"/>
        </a:p>
      </dgm:t>
    </dgm:pt>
    <dgm:pt modelId="{103FA3BC-8BA0-4BA4-9054-4DA19CEF4396}">
      <dgm:prSet phldrT="[Text]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E29F92E-DA74-441B-A764-8A2B470192EB}" type="parTrans" cxnId="{573909E1-DD42-48F5-9D0C-D502F26407CA}">
      <dgm:prSet/>
      <dgm:spPr/>
      <dgm:t>
        <a:bodyPr/>
        <a:lstStyle/>
        <a:p>
          <a:endParaRPr lang="en-US"/>
        </a:p>
      </dgm:t>
    </dgm:pt>
    <dgm:pt modelId="{2F1405DB-BC01-489B-8E48-82778E5F427A}" type="sibTrans" cxnId="{573909E1-DD42-48F5-9D0C-D502F26407CA}">
      <dgm:prSet/>
      <dgm:spPr/>
      <dgm:t>
        <a:bodyPr/>
        <a:lstStyle/>
        <a:p>
          <a:endParaRPr lang="en-US"/>
        </a:p>
      </dgm:t>
    </dgm:pt>
    <dgm:pt modelId="{0D92076A-69BB-4E58-AFDF-D91ABD9162B9}">
      <dgm:prSet phldrT="[Text]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93931E3-C2C9-46A0-B27C-7A5E0FA1B92E}" type="parTrans" cxnId="{D700E922-435E-46DF-B1EE-2CBBB686AD8C}">
      <dgm:prSet/>
      <dgm:spPr/>
      <dgm:t>
        <a:bodyPr/>
        <a:lstStyle/>
        <a:p>
          <a:endParaRPr lang="en-US"/>
        </a:p>
      </dgm:t>
    </dgm:pt>
    <dgm:pt modelId="{7683936A-0B6B-498A-B356-CF29CDECDDDA}" type="sibTrans" cxnId="{D700E922-435E-46DF-B1EE-2CBBB686AD8C}">
      <dgm:prSet/>
      <dgm:spPr/>
      <dgm:t>
        <a:bodyPr/>
        <a:lstStyle/>
        <a:p>
          <a:endParaRPr lang="en-US"/>
        </a:p>
      </dgm:t>
    </dgm:pt>
    <dgm:pt modelId="{A539EF0B-6735-4555-A81E-955E139F2841}">
      <dgm:prSet phldrT="[Text]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4081E2-FB43-43FF-8DE7-59EAED5CFABF}" type="parTrans" cxnId="{882A7C32-91BF-4395-BA61-C87787517938}">
      <dgm:prSet/>
      <dgm:spPr/>
      <dgm:t>
        <a:bodyPr/>
        <a:lstStyle/>
        <a:p>
          <a:endParaRPr lang="en-US"/>
        </a:p>
      </dgm:t>
    </dgm:pt>
    <dgm:pt modelId="{D452961C-A91C-4B3E-A77C-B06C5C253015}" type="sibTrans" cxnId="{882A7C32-91BF-4395-BA61-C87787517938}">
      <dgm:prSet/>
      <dgm:spPr/>
      <dgm:t>
        <a:bodyPr/>
        <a:lstStyle/>
        <a:p>
          <a:endParaRPr lang="en-US"/>
        </a:p>
      </dgm:t>
    </dgm:pt>
    <dgm:pt modelId="{A1223456-7839-447E-AF71-BCAD7106A561}">
      <dgm:prSet phldrT="[Text]" custT="1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2AA929E-9D83-4404-8AEA-A428F5194424}" type="parTrans" cxnId="{BBD3554A-0DC8-43CA-88FB-00BEFC8C46EC}">
      <dgm:prSet/>
      <dgm:spPr/>
      <dgm:t>
        <a:bodyPr/>
        <a:lstStyle/>
        <a:p>
          <a:endParaRPr lang="en-US"/>
        </a:p>
      </dgm:t>
    </dgm:pt>
    <dgm:pt modelId="{F7E851FE-575B-4ABD-8934-7F469075236C}" type="sibTrans" cxnId="{BBD3554A-0DC8-43CA-88FB-00BEFC8C46EC}">
      <dgm:prSet/>
      <dgm:spPr/>
      <dgm:t>
        <a:bodyPr/>
        <a:lstStyle/>
        <a:p>
          <a:endParaRPr lang="en-US"/>
        </a:p>
      </dgm:t>
    </dgm:pt>
    <dgm:pt modelId="{9C5D28B6-1AE6-4B55-BCB6-1A484B2D7EDF}">
      <dgm:prSet phldrT="[Text]"/>
      <dgm:spPr>
        <a:xfrm>
          <a:off x="6705596" y="380986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F941152-D9E6-46CA-8393-C88EFADD835A}" type="parTrans" cxnId="{3D16EA65-92F2-492C-8FE7-31DCB714AACB}">
      <dgm:prSet/>
      <dgm:spPr/>
      <dgm:t>
        <a:bodyPr/>
        <a:lstStyle/>
        <a:p>
          <a:endParaRPr lang="en-US"/>
        </a:p>
      </dgm:t>
    </dgm:pt>
    <dgm:pt modelId="{8F6A7D8B-A2FC-4A5D-88CA-CC6D31C74FD9}" type="sibTrans" cxnId="{3D16EA65-92F2-492C-8FE7-31DCB714AACB}">
      <dgm:prSet/>
      <dgm:spPr/>
      <dgm:t>
        <a:bodyPr/>
        <a:lstStyle/>
        <a:p>
          <a:endParaRPr lang="en-US"/>
        </a:p>
      </dgm:t>
    </dgm:pt>
    <dgm:pt modelId="{52BCB6E5-6BB2-409C-8CA2-1FF53C04B96D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b="1" i="1" dirty="0" smtClean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DFBF12B9-B20B-4F25-83EF-06F8A0677A96}" type="sibTrans" cxnId="{09B585CC-D304-4E37-ABF2-8BECF067339F}">
      <dgm:prSet/>
      <dgm:spPr/>
      <dgm:t>
        <a:bodyPr/>
        <a:lstStyle/>
        <a:p>
          <a:endParaRPr lang="en-US"/>
        </a:p>
      </dgm:t>
    </dgm:pt>
    <dgm:pt modelId="{76F8BF73-6FC0-425C-9A40-96096ED49564}" type="parTrans" cxnId="{09B585CC-D304-4E37-ABF2-8BECF067339F}">
      <dgm:prSet/>
      <dgm:spPr/>
      <dgm:t>
        <a:bodyPr/>
        <a:lstStyle/>
        <a:p>
          <a:endParaRPr lang="en-US"/>
        </a:p>
      </dgm:t>
    </dgm:pt>
    <dgm:pt modelId="{7C3B56FB-3126-4946-A59B-0BF76DAE0EB2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400" b="1" i="1" dirty="0" smtClean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5B55E10A-BE44-4FFA-B9EF-B176C9273C59}" type="sibTrans" cxnId="{AA6D677D-BAA7-4049-9486-FA6D4B308EA0}">
      <dgm:prSet/>
      <dgm:spPr/>
      <dgm:t>
        <a:bodyPr/>
        <a:lstStyle/>
        <a:p>
          <a:endParaRPr lang="en-US"/>
        </a:p>
      </dgm:t>
    </dgm:pt>
    <dgm:pt modelId="{76B2B8E7-7CC8-45C9-91A1-63D6AFE9E932}" type="parTrans" cxnId="{AA6D677D-BAA7-4049-9486-FA6D4B308EA0}">
      <dgm:prSet/>
      <dgm:spPr/>
      <dgm:t>
        <a:bodyPr/>
        <a:lstStyle/>
        <a:p>
          <a:endParaRPr lang="en-US"/>
        </a:p>
      </dgm:t>
    </dgm:pt>
    <dgm:pt modelId="{91B52D87-4274-40A9-B942-751CD994D092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800" b="1" i="1" dirty="0" smtClean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363E1A46-C7CE-4B65-A2E8-18BAB7D50F62}" type="sibTrans" cxnId="{39AA2281-E146-4960-A264-EEBD8BFE6556}">
      <dgm:prSet/>
      <dgm:spPr/>
      <dgm:t>
        <a:bodyPr/>
        <a:lstStyle/>
        <a:p>
          <a:endParaRPr lang="en-US"/>
        </a:p>
      </dgm:t>
    </dgm:pt>
    <dgm:pt modelId="{ADFEF61E-A6D8-4C5C-B44D-D99789C838C8}" type="parTrans" cxnId="{39AA2281-E146-4960-A264-EEBD8BFE6556}">
      <dgm:prSet/>
      <dgm:spPr/>
      <dgm:t>
        <a:bodyPr/>
        <a:lstStyle/>
        <a:p>
          <a:endParaRPr lang="en-US"/>
        </a:p>
      </dgm:t>
    </dgm:pt>
    <dgm:pt modelId="{0632B197-DCDC-4DAF-9D00-A3D07B54B564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b="1" i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B6C98DE-E094-4355-8866-7082C9B17B56}" type="parTrans" cxnId="{DADA9B0C-F645-4C61-873F-0E807179D013}">
      <dgm:prSet/>
      <dgm:spPr/>
      <dgm:t>
        <a:bodyPr/>
        <a:lstStyle/>
        <a:p>
          <a:endParaRPr lang="en-US"/>
        </a:p>
      </dgm:t>
    </dgm:pt>
    <dgm:pt modelId="{341DD3EF-8413-4CF5-AC8B-C4C0B4D7644C}" type="sibTrans" cxnId="{DADA9B0C-F645-4C61-873F-0E807179D013}">
      <dgm:prSet/>
      <dgm:spPr/>
      <dgm:t>
        <a:bodyPr/>
        <a:lstStyle/>
        <a:p>
          <a:endParaRPr lang="en-US"/>
        </a:p>
      </dgm:t>
    </dgm:pt>
    <dgm:pt modelId="{3889D20D-DEAC-4758-8B6F-B7DC0DC68D23}">
      <dgm:prSet custT="1"/>
      <dgm:spPr>
        <a:xfrm>
          <a:off x="2514597" y="381004"/>
          <a:ext cx="1457131" cy="3530251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sz="1200" b="1" i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71317A1-52D2-448A-8419-2372F0B236E9}" type="parTrans" cxnId="{F4F149A6-FAFB-40F1-BB2C-8DE0774A7117}">
      <dgm:prSet/>
      <dgm:spPr/>
      <dgm:t>
        <a:bodyPr/>
        <a:lstStyle/>
        <a:p>
          <a:endParaRPr lang="en-US"/>
        </a:p>
      </dgm:t>
    </dgm:pt>
    <dgm:pt modelId="{BC8410FA-9C06-4813-AA65-575E54594D27}" type="sibTrans" cxnId="{F4F149A6-FAFB-40F1-BB2C-8DE0774A7117}">
      <dgm:prSet/>
      <dgm:spPr/>
      <dgm:t>
        <a:bodyPr/>
        <a:lstStyle/>
        <a:p>
          <a:endParaRPr lang="en-US"/>
        </a:p>
      </dgm:t>
    </dgm:pt>
    <dgm:pt modelId="{85D9B7ED-2B92-4649-A95D-AEB24CFECB43}" type="pres">
      <dgm:prSet presAssocID="{659B6E3B-A55A-41AC-BAA9-4498C6E21C81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2DD1D-2D06-4445-9932-2C54634E519D}" type="pres">
      <dgm:prSet presAssocID="{50D4D08C-F49E-43D7-8EC2-4711C4619E4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77F87-DAB1-4C45-9054-A94529C7C873}" type="pres">
      <dgm:prSet presAssocID="{50D4D08C-F49E-43D7-8EC2-4711C4619E4C}" presName="image" presStyleLbl="fgImgPlace1" presStyleIdx="0" presStyleCnt="4"/>
      <dgm:spPr>
        <a:xfrm>
          <a:off x="50085" y="2"/>
          <a:ext cx="585068" cy="58506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en-US"/>
        </a:p>
      </dgm:t>
    </dgm:pt>
    <dgm:pt modelId="{D88C797F-6EEE-4193-B865-44C40BF2D877}" type="pres">
      <dgm:prSet presAssocID="{50D4D08C-F49E-43D7-8EC2-4711C4619E4C}" presName="child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B2ADD2E-F319-41B0-A512-4203DC42A692}" type="pres">
      <dgm:prSet presAssocID="{50D4D08C-F49E-43D7-8EC2-4711C4619E4C}" presName="parentNode" presStyleLbl="revTx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E6C9DE9-6DAC-4EBB-8B69-85930E82AD18}" type="pres">
      <dgm:prSet presAssocID="{8C662B36-F436-44ED-B623-60E489E4EABF}" presName="sibTrans" presStyleCnt="0"/>
      <dgm:spPr/>
      <dgm:t>
        <a:bodyPr/>
        <a:lstStyle/>
        <a:p>
          <a:endParaRPr lang="en-US"/>
        </a:p>
      </dgm:t>
    </dgm:pt>
    <dgm:pt modelId="{EDB44CED-156C-453F-9995-4FCCE4BBE1E7}" type="pres">
      <dgm:prSet presAssocID="{F89349DE-7239-44CF-8A4D-1FB662B45ED7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22D9B-DA4D-4F2B-A77A-8D0C1DADB51F}" type="pres">
      <dgm:prSet presAssocID="{F89349DE-7239-44CF-8A4D-1FB662B45ED7}" presName="image" presStyleLbl="fgImgPlace1" presStyleIdx="1" presStyleCnt="4" custLinFactNeighborX="-7362" custLinFactNeighborY="-19093"/>
      <dgm:spPr>
        <a:xfrm>
          <a:off x="2133600" y="3"/>
          <a:ext cx="585068" cy="58506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en-US"/>
        </a:p>
      </dgm:t>
    </dgm:pt>
    <dgm:pt modelId="{3CCC29FC-9CC6-4F0B-8E73-05C45BAC03BA}" type="pres">
      <dgm:prSet presAssocID="{F89349DE-7239-44CF-8A4D-1FB662B45ED7}" presName="childNode" presStyleLbl="node1" presStyleIdx="1" presStyleCnt="4" custLinFactNeighborX="3115" custLinFactNeighborY="-33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6A09D05-274F-4AA2-BDFD-CCF59BD1D745}" type="pres">
      <dgm:prSet presAssocID="{F89349DE-7239-44CF-8A4D-1FB662B45ED7}" presName="parentNode" presStyleLbl="revTx" presStyleIdx="1" presStyleCnt="4" custScaleY="128205" custLinFactNeighborX="11324" custLinFactNeighborY="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3F84ADC-94BF-4057-A4E0-B102D415A704}" type="pres">
      <dgm:prSet presAssocID="{F3688C8E-A9C8-4571-8798-AA71CA585964}" presName="sibTrans" presStyleCnt="0"/>
      <dgm:spPr/>
      <dgm:t>
        <a:bodyPr/>
        <a:lstStyle/>
        <a:p>
          <a:endParaRPr lang="en-US"/>
        </a:p>
      </dgm:t>
    </dgm:pt>
    <dgm:pt modelId="{0C9B819F-3822-4EEC-8328-7D713BB3A702}" type="pres">
      <dgm:prSet presAssocID="{C4157C47-EA40-4AB9-8F77-AA091DAEAD41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37FBB-97C8-481C-B504-24C85D924E5C}" type="pres">
      <dgm:prSet presAssocID="{C4157C47-EA40-4AB9-8F77-AA091DAEAD41}" presName="image" presStyleLbl="fgImgPlace1" presStyleIdx="2" presStyleCnt="4"/>
      <dgm:spPr>
        <a:xfrm>
          <a:off x="4303261" y="2"/>
          <a:ext cx="585068" cy="58506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en-US"/>
        </a:p>
      </dgm:t>
    </dgm:pt>
    <dgm:pt modelId="{5AE73427-C513-4608-BD16-0B6B3D6D5B91}" type="pres">
      <dgm:prSet presAssocID="{C4157C47-EA40-4AB9-8F77-AA091DAEAD41}" presName="child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E6F8313-0820-4882-8909-F0B948CE6415}" type="pres">
      <dgm:prSet presAssocID="{C4157C47-EA40-4AB9-8F77-AA091DAEAD41}" presName="parentNode" presStyleLbl="revTx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11DD1DB-4488-4D1C-A9DD-56EA29E082FD}" type="pres">
      <dgm:prSet presAssocID="{FE725E9F-FE52-4DB3-A7AA-38221BDE9B63}" presName="sibTrans" presStyleCnt="0"/>
      <dgm:spPr/>
      <dgm:t>
        <a:bodyPr/>
        <a:lstStyle/>
        <a:p>
          <a:endParaRPr lang="en-US"/>
        </a:p>
      </dgm:t>
    </dgm:pt>
    <dgm:pt modelId="{B9280CFF-973C-4C6A-90B0-667429F962BB}" type="pres">
      <dgm:prSet presAssocID="{0BF19C16-DE51-449E-9DCF-C2F96BBED9C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0B813-9D9F-4917-989C-9F7D058F57BD}" type="pres">
      <dgm:prSet presAssocID="{0BF19C16-DE51-449E-9DCF-C2F96BBED9C6}" presName="image" presStyleLbl="fgImgPlace1" presStyleIdx="3" presStyleCnt="4" custLinFactNeighborX="-4965" custLinFactNeighborY="-12146"/>
      <dgm:spPr>
        <a:xfrm>
          <a:off x="6400800" y="0"/>
          <a:ext cx="585068" cy="58506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en-US"/>
        </a:p>
      </dgm:t>
    </dgm:pt>
    <dgm:pt modelId="{BA7DBF38-849F-42C3-A908-6FAEB09C693F}" type="pres">
      <dgm:prSet presAssocID="{0BF19C16-DE51-449E-9DCF-C2F96BBED9C6}" presName="childNode" presStyleLbl="node1" presStyleIdx="3" presStyleCnt="4" custLinFactNeighborX="-1152" custLinFactNeighborY="-215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2D9664-711C-497F-9853-58207003B920}" type="pres">
      <dgm:prSet presAssocID="{0BF19C16-DE51-449E-9DCF-C2F96BBED9C6}" presName="parentNode" presStyleLbl="revTx" presStyleIdx="3" presStyleCnt="4" custScaleY="125902" custLinFactNeighborX="-9929" custLinFactNeighborY="633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25873B00-5129-4980-8796-691A88FFFD5B}" srcId="{0BF19C16-DE51-449E-9DCF-C2F96BBED9C6}" destId="{52B6D713-3EB6-4B98-9F99-DAC986797B8A}" srcOrd="7" destOrd="0" parTransId="{089726E5-6E16-45F9-A675-B53D69E1727B}" sibTransId="{7A7BBCBA-41AA-422F-AF24-F77B87E7DEBB}"/>
    <dgm:cxn modelId="{573909E1-DD42-48F5-9D0C-D502F26407CA}" srcId="{0BF19C16-DE51-449E-9DCF-C2F96BBED9C6}" destId="{103FA3BC-8BA0-4BA4-9054-4DA19CEF4396}" srcOrd="2" destOrd="0" parTransId="{7E29F92E-DA74-441B-A764-8A2B470192EB}" sibTransId="{2F1405DB-BC01-489B-8E48-82778E5F427A}"/>
    <dgm:cxn modelId="{D97B2DCF-6DDA-4BA6-BF05-10F2C556DA92}" type="presOf" srcId="{0D92076A-69BB-4E58-AFDF-D91ABD9162B9}" destId="{BA7DBF38-849F-42C3-A908-6FAEB09C693F}" srcOrd="0" destOrd="3" presId="urn:microsoft.com/office/officeart/2005/8/layout/hList2#1"/>
    <dgm:cxn modelId="{59F59A53-B295-477C-8DEB-7AB9473C1F75}" type="presOf" srcId="{2229730E-E642-449B-87F8-F193A0ED37FB}" destId="{5AE73427-C513-4608-BD16-0B6B3D6D5B91}" srcOrd="0" destOrd="2" presId="urn:microsoft.com/office/officeart/2005/8/layout/hList2#1"/>
    <dgm:cxn modelId="{27F4F0DF-0BCB-439E-92B7-D3E0C688A91D}" type="presOf" srcId="{1CC6D3F3-A759-44EB-BEE6-AC1C20902D75}" destId="{BA7DBF38-849F-42C3-A908-6FAEB09C693F}" srcOrd="0" destOrd="1" presId="urn:microsoft.com/office/officeart/2005/8/layout/hList2#1"/>
    <dgm:cxn modelId="{64D73E40-5139-4A40-B794-35222992CC80}" srcId="{F89349DE-7239-44CF-8A4D-1FB662B45ED7}" destId="{E9D2CFD2-2C0D-4FB3-9269-A5E1DE91BE55}" srcOrd="0" destOrd="0" parTransId="{6B28CB75-4D25-4E1C-AE25-15DBB425038C}" sibTransId="{AF0DA0DE-3595-4232-BE48-558958FC8CD6}"/>
    <dgm:cxn modelId="{01D8AF7E-07AD-4759-86DD-875AD30B90D5}" srcId="{50D4D08C-F49E-43D7-8EC2-4711C4619E4C}" destId="{976EFF4F-0ABA-4462-B91C-69B280F4C252}" srcOrd="4" destOrd="0" parTransId="{0BB7AFD4-B8BA-47B3-89E4-2A1BC9ADE3A3}" sibTransId="{3528B396-6A2E-497D-BCFB-0BEDD1F3E3A3}"/>
    <dgm:cxn modelId="{B112F347-3E40-4BFA-BBC7-04E371C40B4E}" type="presOf" srcId="{A1223456-7839-447E-AF71-BCAD7106A561}" destId="{BA7DBF38-849F-42C3-A908-6FAEB09C693F}" srcOrd="0" destOrd="5" presId="urn:microsoft.com/office/officeart/2005/8/layout/hList2#1"/>
    <dgm:cxn modelId="{ABE8A7E0-FDAD-473C-B9D2-2835AE30F6C1}" type="presOf" srcId="{6CC0CDC0-A4C0-4DD4-BE6D-8FCBA5BA1E0E}" destId="{D88C797F-6EEE-4193-B865-44C40BF2D877}" srcOrd="0" destOrd="1" presId="urn:microsoft.com/office/officeart/2005/8/layout/hList2#1"/>
    <dgm:cxn modelId="{7B4C989C-AD9F-4849-A8B5-727C0F15ABC3}" type="presOf" srcId="{103FA3BC-8BA0-4BA4-9054-4DA19CEF4396}" destId="{BA7DBF38-849F-42C3-A908-6FAEB09C693F}" srcOrd="0" destOrd="2" presId="urn:microsoft.com/office/officeart/2005/8/layout/hList2#1"/>
    <dgm:cxn modelId="{882A7C32-91BF-4395-BA61-C87787517938}" srcId="{0BF19C16-DE51-449E-9DCF-C2F96BBED9C6}" destId="{A539EF0B-6735-4555-A81E-955E139F2841}" srcOrd="4" destOrd="0" parTransId="{654081E2-FB43-43FF-8DE7-59EAED5CFABF}" sibTransId="{D452961C-A91C-4B3E-A77C-B06C5C253015}"/>
    <dgm:cxn modelId="{56262E79-5BF9-4BE5-A414-641A8F4A0F00}" type="presOf" srcId="{78EAA19E-B4EB-43AE-8845-4A36FA5F7FE2}" destId="{D88C797F-6EEE-4193-B865-44C40BF2D877}" srcOrd="0" destOrd="7" presId="urn:microsoft.com/office/officeart/2005/8/layout/hList2#1"/>
    <dgm:cxn modelId="{9DE42C7B-41A1-41D2-82B1-17BA20D7B816}" type="presOf" srcId="{F9894686-D8D1-4A7E-8244-CFAAF1990425}" destId="{3CCC29FC-9CC6-4F0B-8E73-05C45BAC03BA}" srcOrd="0" destOrd="2" presId="urn:microsoft.com/office/officeart/2005/8/layout/hList2#1"/>
    <dgm:cxn modelId="{690FCB25-346A-4819-AC91-8266E4A97302}" type="presOf" srcId="{976EFF4F-0ABA-4462-B91C-69B280F4C252}" destId="{D88C797F-6EEE-4193-B865-44C40BF2D877}" srcOrd="0" destOrd="4" presId="urn:microsoft.com/office/officeart/2005/8/layout/hList2#1"/>
    <dgm:cxn modelId="{71C803AE-3ED5-455D-AE70-92EF5AFD2F73}" type="presOf" srcId="{D584F122-8C91-479E-8A8B-3102F3601BE6}" destId="{3CCC29FC-9CC6-4F0B-8E73-05C45BAC03BA}" srcOrd="0" destOrd="9" presId="urn:microsoft.com/office/officeart/2005/8/layout/hList2#1"/>
    <dgm:cxn modelId="{3BF0CD9D-3D84-4585-B44F-EFA3C2BFDCAB}" type="presOf" srcId="{0632B197-DCDC-4DAF-9D00-A3D07B54B564}" destId="{3CCC29FC-9CC6-4F0B-8E73-05C45BAC03BA}" srcOrd="0" destOrd="7" presId="urn:microsoft.com/office/officeart/2005/8/layout/hList2#1"/>
    <dgm:cxn modelId="{14F2433D-DE2F-4ABA-A57C-E26D58E5A86C}" srcId="{659B6E3B-A55A-41AC-BAA9-4498C6E21C81}" destId="{F89349DE-7239-44CF-8A4D-1FB662B45ED7}" srcOrd="1" destOrd="0" parTransId="{DD6B8D58-4E4C-45B3-8078-09908C2FBB10}" sibTransId="{F3688C8E-A9C8-4571-8798-AA71CA585964}"/>
    <dgm:cxn modelId="{09B585CC-D304-4E37-ABF2-8BECF067339F}" srcId="{F89349DE-7239-44CF-8A4D-1FB662B45ED7}" destId="{52BCB6E5-6BB2-409C-8CA2-1FF53C04B96D}" srcOrd="4" destOrd="0" parTransId="{76F8BF73-6FC0-425C-9A40-96096ED49564}" sibTransId="{DFBF12B9-B20B-4F25-83EF-06F8A0677A96}"/>
    <dgm:cxn modelId="{4D6D6DE0-2A5F-4BDE-A597-C02DB1704AA6}" srcId="{50D4D08C-F49E-43D7-8EC2-4711C4619E4C}" destId="{33937E1C-1A1D-4A15-A5F5-C8A970495819}" srcOrd="2" destOrd="0" parTransId="{AC122A4E-1885-4511-BF4D-935A82BB4CB2}" sibTransId="{10DC74BE-7CA0-4F8A-8130-4DE45BEBE8FD}"/>
    <dgm:cxn modelId="{BBD3554A-0DC8-43CA-88FB-00BEFC8C46EC}" srcId="{0BF19C16-DE51-449E-9DCF-C2F96BBED9C6}" destId="{A1223456-7839-447E-AF71-BCAD7106A561}" srcOrd="5" destOrd="0" parTransId="{62AA929E-9D83-4404-8AEA-A428F5194424}" sibTransId="{F7E851FE-575B-4ABD-8934-7F469075236C}"/>
    <dgm:cxn modelId="{3D16EA65-92F2-492C-8FE7-31DCB714AACB}" srcId="{0BF19C16-DE51-449E-9DCF-C2F96BBED9C6}" destId="{9C5D28B6-1AE6-4B55-BCB6-1A484B2D7EDF}" srcOrd="6" destOrd="0" parTransId="{0F941152-D9E6-46CA-8393-C88EFADD835A}" sibTransId="{8F6A7D8B-A2FC-4A5D-88CA-CC6D31C74FD9}"/>
    <dgm:cxn modelId="{DC2FEC1F-982B-462C-B663-926D3517A2A6}" srcId="{50D4D08C-F49E-43D7-8EC2-4711C4619E4C}" destId="{91919C07-7902-47B3-85E0-37B6485BAE38}" srcOrd="6" destOrd="0" parTransId="{4C537C2C-625E-4F8C-80C4-134122BBFE80}" sibTransId="{207A1D03-0BC4-40B5-BEED-D1669F7C0C1B}"/>
    <dgm:cxn modelId="{4EA3DAC1-6777-4677-A608-B9AFD36E88E4}" type="presOf" srcId="{659B6E3B-A55A-41AC-BAA9-4498C6E21C81}" destId="{85D9B7ED-2B92-4649-A95D-AEB24CFECB43}" srcOrd="0" destOrd="0" presId="urn:microsoft.com/office/officeart/2005/8/layout/hList2#1"/>
    <dgm:cxn modelId="{5A511AF6-8E3B-42BD-94F4-B5BDF8DAA186}" type="presOf" srcId="{C6C400DF-05D5-4248-91E8-AAD1850DEED9}" destId="{5AE73427-C513-4608-BD16-0B6B3D6D5B91}" srcOrd="0" destOrd="1" presId="urn:microsoft.com/office/officeart/2005/8/layout/hList2#1"/>
    <dgm:cxn modelId="{08126F5F-13A3-442C-9FB3-701F84533D1A}" type="presOf" srcId="{52BCB6E5-6BB2-409C-8CA2-1FF53C04B96D}" destId="{3CCC29FC-9CC6-4F0B-8E73-05C45BAC03BA}" srcOrd="0" destOrd="4" presId="urn:microsoft.com/office/officeart/2005/8/layout/hList2#1"/>
    <dgm:cxn modelId="{8E9B2534-88A8-4D14-B4C7-31FF8D76E897}" type="presOf" srcId="{A539EF0B-6735-4555-A81E-955E139F2841}" destId="{BA7DBF38-849F-42C3-A908-6FAEB09C693F}" srcOrd="0" destOrd="4" presId="urn:microsoft.com/office/officeart/2005/8/layout/hList2#1"/>
    <dgm:cxn modelId="{2BE91111-86AF-45A1-B496-28EC48AF48D3}" type="presOf" srcId="{C4157C47-EA40-4AB9-8F77-AA091DAEAD41}" destId="{CE6F8313-0820-4882-8909-F0B948CE6415}" srcOrd="0" destOrd="0" presId="urn:microsoft.com/office/officeart/2005/8/layout/hList2#1"/>
    <dgm:cxn modelId="{B79D7B4F-62A2-4C5B-8A45-9BF210968AAA}" type="presOf" srcId="{0BF19C16-DE51-449E-9DCF-C2F96BBED9C6}" destId="{762D9664-711C-497F-9853-58207003B920}" srcOrd="0" destOrd="0" presId="urn:microsoft.com/office/officeart/2005/8/layout/hList2#1"/>
    <dgm:cxn modelId="{39AA2281-E146-4960-A264-EEBD8BFE6556}" srcId="{F89349DE-7239-44CF-8A4D-1FB662B45ED7}" destId="{91B52D87-4274-40A9-B942-751CD994D092}" srcOrd="6" destOrd="0" parTransId="{ADFEF61E-A6D8-4C5C-B44D-D99789C838C8}" sibTransId="{363E1A46-C7CE-4B65-A2E8-18BAB7D50F62}"/>
    <dgm:cxn modelId="{41655D94-D65D-45B6-AE88-D0DA4DBF3AA6}" type="presOf" srcId="{2DCF4FB5-1548-4C62-BB4B-C74FD2ED8581}" destId="{D88C797F-6EEE-4193-B865-44C40BF2D877}" srcOrd="0" destOrd="8" presId="urn:microsoft.com/office/officeart/2005/8/layout/hList2#1"/>
    <dgm:cxn modelId="{1E3A07A9-19FD-4AFF-9023-81C0C6DE5D6B}" type="presOf" srcId="{91919C07-7902-47B3-85E0-37B6485BAE38}" destId="{D88C797F-6EEE-4193-B865-44C40BF2D877}" srcOrd="0" destOrd="6" presId="urn:microsoft.com/office/officeart/2005/8/layout/hList2#1"/>
    <dgm:cxn modelId="{7EA1CE4F-1603-49A7-9E97-E78D0B63C49A}" srcId="{659B6E3B-A55A-41AC-BAA9-4498C6E21C81}" destId="{0BF19C16-DE51-449E-9DCF-C2F96BBED9C6}" srcOrd="3" destOrd="0" parTransId="{29AEF936-F049-4414-BA31-D72920723A5F}" sibTransId="{F3E76818-49CF-4E95-AC18-49950E972DEB}"/>
    <dgm:cxn modelId="{810F6C7E-7BEE-49C2-B77B-F82C2C9C6123}" srcId="{F89349DE-7239-44CF-8A4D-1FB662B45ED7}" destId="{D584F122-8C91-479E-8A8B-3102F3601BE6}" srcOrd="9" destOrd="0" parTransId="{0A90E18F-6F18-47BF-A2C2-DAE134D724C0}" sibTransId="{7791CEB7-D897-4226-A4A7-A75C8F22F65D}"/>
    <dgm:cxn modelId="{31E1A875-87D6-40DC-B94D-E7957968BAA9}" type="presOf" srcId="{F288C32D-B54A-4ACC-9CEF-B0DABD06CF0A}" destId="{BA7DBF38-849F-42C3-A908-6FAEB09C693F}" srcOrd="0" destOrd="8" presId="urn:microsoft.com/office/officeart/2005/8/layout/hList2#1"/>
    <dgm:cxn modelId="{99C5DA47-9891-4E57-8E25-C5B5FEB07B89}" type="presOf" srcId="{E9D2CFD2-2C0D-4FB3-9269-A5E1DE91BE55}" destId="{3CCC29FC-9CC6-4F0B-8E73-05C45BAC03BA}" srcOrd="0" destOrd="0" presId="urn:microsoft.com/office/officeart/2005/8/layout/hList2#1"/>
    <dgm:cxn modelId="{FE0BF2C3-48C0-47AC-8D9D-B018519AF71D}" srcId="{50D4D08C-F49E-43D7-8EC2-4711C4619E4C}" destId="{6CC0CDC0-A4C0-4DD4-BE6D-8FCBA5BA1E0E}" srcOrd="1" destOrd="0" parTransId="{DA1839A9-CDC2-496B-B569-A45A5908BE6E}" sibTransId="{3F07BC88-067D-42E4-A305-D21F534F57EE}"/>
    <dgm:cxn modelId="{F537A516-0EB3-4B41-AF05-994C6F1CF6ED}" type="presOf" srcId="{D3E09756-641D-46D6-B264-29CB1FCBDAEA}" destId="{5AE73427-C513-4608-BD16-0B6B3D6D5B91}" srcOrd="0" destOrd="3" presId="urn:microsoft.com/office/officeart/2005/8/layout/hList2#1"/>
    <dgm:cxn modelId="{970C9104-7090-4FE9-9E31-07CCFCD76FFE}" srcId="{C4157C47-EA40-4AB9-8F77-AA091DAEAD41}" destId="{2229730E-E642-449B-87F8-F193A0ED37FB}" srcOrd="2" destOrd="0" parTransId="{C3A63D70-62DE-460F-ABA6-662F76918A41}" sibTransId="{E329502E-BF92-41E5-9D76-87895BEE0E29}"/>
    <dgm:cxn modelId="{A858620D-5E34-49DB-9C84-65F3C6794936}" srcId="{659B6E3B-A55A-41AC-BAA9-4498C6E21C81}" destId="{50D4D08C-F49E-43D7-8EC2-4711C4619E4C}" srcOrd="0" destOrd="0" parTransId="{8C36931C-FA83-41EE-ACC2-ADDC4BEB4EC7}" sibTransId="{8C662B36-F436-44ED-B623-60E489E4EABF}"/>
    <dgm:cxn modelId="{D4E7004D-5D73-41B4-8014-0D4A2C25C8DC}" srcId="{50D4D08C-F49E-43D7-8EC2-4711C4619E4C}" destId="{78EAA19E-B4EB-43AE-8845-4A36FA5F7FE2}" srcOrd="7" destOrd="0" parTransId="{D907A3D5-D54E-47F9-B9F3-74E806BBA85B}" sibTransId="{F56EA4DF-6A30-4921-A5AA-C3CDCA66578E}"/>
    <dgm:cxn modelId="{D700E922-435E-46DF-B1EE-2CBBB686AD8C}" srcId="{0BF19C16-DE51-449E-9DCF-C2F96BBED9C6}" destId="{0D92076A-69BB-4E58-AFDF-D91ABD9162B9}" srcOrd="3" destOrd="0" parTransId="{F93931E3-C2C9-46A0-B27C-7A5E0FA1B92E}" sibTransId="{7683936A-0B6B-498A-B356-CF29CDECDDDA}"/>
    <dgm:cxn modelId="{F25B42CB-0EA0-44F0-ABE4-F994DB522983}" srcId="{F89349DE-7239-44CF-8A4D-1FB662B45ED7}" destId="{F9894686-D8D1-4A7E-8244-CFAAF1990425}" srcOrd="2" destOrd="0" parTransId="{4D94B844-BF98-4AA8-8F02-325B9A465BAE}" sibTransId="{83497C64-4A71-4D91-BD4E-A166471FB2E7}"/>
    <dgm:cxn modelId="{72AC31BC-4979-48F5-849C-1296477EF7FD}" srcId="{0BF19C16-DE51-449E-9DCF-C2F96BBED9C6}" destId="{F288C32D-B54A-4ACC-9CEF-B0DABD06CF0A}" srcOrd="8" destOrd="0" parTransId="{6D6200F2-F555-4EEB-BB8C-51AB6335ACB2}" sibTransId="{8B034AF9-91C1-42BD-99B4-6BF5EFEE3F0C}"/>
    <dgm:cxn modelId="{AFDD23A6-5A82-4697-BC2D-39DAC4C4D1C4}" type="presOf" srcId="{1F94E6FA-1769-4A41-BB6B-A5B68721B047}" destId="{D88C797F-6EEE-4193-B865-44C40BF2D877}" srcOrd="0" destOrd="0" presId="urn:microsoft.com/office/officeart/2005/8/layout/hList2#1"/>
    <dgm:cxn modelId="{2A6DD27E-8C6B-4E0C-A7F3-97459D8380F6}" srcId="{0BF19C16-DE51-449E-9DCF-C2F96BBED9C6}" destId="{F1806519-EC63-4D79-B332-7BCDD4308069}" srcOrd="0" destOrd="0" parTransId="{75BF8495-4305-4326-BE0A-963C1BBA5D78}" sibTransId="{AF883342-1A8D-4229-A966-D246D551E542}"/>
    <dgm:cxn modelId="{2DBD100C-87D7-458E-91E9-CB235C01EC74}" type="presOf" srcId="{91B52D87-4274-40A9-B942-751CD994D092}" destId="{3CCC29FC-9CC6-4F0B-8E73-05C45BAC03BA}" srcOrd="0" destOrd="6" presId="urn:microsoft.com/office/officeart/2005/8/layout/hList2#1"/>
    <dgm:cxn modelId="{183786BC-33CA-4FEB-A123-5F2F0958C1F9}" type="presOf" srcId="{F1806519-EC63-4D79-B332-7BCDD4308069}" destId="{BA7DBF38-849F-42C3-A908-6FAEB09C693F}" srcOrd="0" destOrd="0" presId="urn:microsoft.com/office/officeart/2005/8/layout/hList2#1"/>
    <dgm:cxn modelId="{1BBB761D-8501-48AE-823C-9790E0FF6E50}" srcId="{50D4D08C-F49E-43D7-8EC2-4711C4619E4C}" destId="{1F94E6FA-1769-4A41-BB6B-A5B68721B047}" srcOrd="0" destOrd="0" parTransId="{6DCA2202-4C43-4251-BC2E-C86768889034}" sibTransId="{598D3B33-3106-45DE-A0E3-49D19EC88C0A}"/>
    <dgm:cxn modelId="{AA6D677D-BAA7-4049-9486-FA6D4B308EA0}" srcId="{F89349DE-7239-44CF-8A4D-1FB662B45ED7}" destId="{7C3B56FB-3126-4946-A59B-0BF76DAE0EB2}" srcOrd="5" destOrd="0" parTransId="{76B2B8E7-7CC8-45C9-91A1-63D6AFE9E932}" sibTransId="{5B55E10A-BE44-4FFA-B9EF-B176C9273C59}"/>
    <dgm:cxn modelId="{D088C799-7778-472A-AB04-985DF38E8EE9}" srcId="{C4157C47-EA40-4AB9-8F77-AA091DAEAD41}" destId="{D3E09756-641D-46D6-B264-29CB1FCBDAEA}" srcOrd="3" destOrd="0" parTransId="{89C6AF47-66AB-4425-8465-8D742B114D99}" sibTransId="{080DCA61-A407-4222-90AD-ACD74E969E80}"/>
    <dgm:cxn modelId="{91B70723-5355-4212-8B4D-36C222CB29D8}" srcId="{50D4D08C-F49E-43D7-8EC2-4711C4619E4C}" destId="{500682B5-FB91-4BE1-A01A-89B217B78EB2}" srcOrd="9" destOrd="0" parTransId="{2A41481F-0C0D-4018-9B5D-6922910959FC}" sibTransId="{20597A4D-E1CB-4CD7-B9CB-970C0FC08C14}"/>
    <dgm:cxn modelId="{DADA9B0C-F645-4C61-873F-0E807179D013}" srcId="{F89349DE-7239-44CF-8A4D-1FB662B45ED7}" destId="{0632B197-DCDC-4DAF-9D00-A3D07B54B564}" srcOrd="7" destOrd="0" parTransId="{AB6C98DE-E094-4355-8866-7082C9B17B56}" sibTransId="{341DD3EF-8413-4CF5-AC8B-C4C0B4D7644C}"/>
    <dgm:cxn modelId="{F4F149A6-FAFB-40F1-BB2C-8DE0774A7117}" srcId="{F89349DE-7239-44CF-8A4D-1FB662B45ED7}" destId="{3889D20D-DEAC-4758-8B6F-B7DC0DC68D23}" srcOrd="8" destOrd="0" parTransId="{F71317A1-52D2-448A-8419-2372F0B236E9}" sibTransId="{BC8410FA-9C06-4813-AA65-575E54594D27}"/>
    <dgm:cxn modelId="{3CE1A599-6A53-4B01-B5F8-8E6C29DEAFE3}" srcId="{50D4D08C-F49E-43D7-8EC2-4711C4619E4C}" destId="{2DCF4FB5-1548-4C62-BB4B-C74FD2ED8581}" srcOrd="8" destOrd="0" parTransId="{354093F3-4EAD-4912-BF13-CE20C67AE31D}" sibTransId="{1C320861-801D-4D35-A611-070F371187E7}"/>
    <dgm:cxn modelId="{27906260-CDB9-4607-9042-4EFF57C38177}" srcId="{C4157C47-EA40-4AB9-8F77-AA091DAEAD41}" destId="{A33DE4EE-C986-4254-BA6F-48FE10DE9772}" srcOrd="0" destOrd="0" parTransId="{CE87E482-C573-4F96-B3FA-73F44D217A16}" sibTransId="{6C02CDB5-899A-4D8A-B359-84EAD2084FFA}"/>
    <dgm:cxn modelId="{7F0FC56B-5E92-4A73-8238-B12F2E8A16E0}" type="presOf" srcId="{500682B5-FB91-4BE1-A01A-89B217B78EB2}" destId="{D88C797F-6EEE-4193-B865-44C40BF2D877}" srcOrd="0" destOrd="9" presId="urn:microsoft.com/office/officeart/2005/8/layout/hList2#1"/>
    <dgm:cxn modelId="{C5998D21-6A17-42AE-A01E-A065E2923FDC}" srcId="{659B6E3B-A55A-41AC-BAA9-4498C6E21C81}" destId="{C4157C47-EA40-4AB9-8F77-AA091DAEAD41}" srcOrd="2" destOrd="0" parTransId="{DE2A815B-B295-435B-A038-0FCC1D919F11}" sibTransId="{FE725E9F-FE52-4DB3-A7AA-38221BDE9B63}"/>
    <dgm:cxn modelId="{F791541F-D97D-4548-9EF3-91B69577FD1D}" type="presOf" srcId="{9C5D28B6-1AE6-4B55-BCB6-1A484B2D7EDF}" destId="{BA7DBF38-849F-42C3-A908-6FAEB09C693F}" srcOrd="0" destOrd="6" presId="urn:microsoft.com/office/officeart/2005/8/layout/hList2#1"/>
    <dgm:cxn modelId="{85FC910C-BA4A-493E-88C9-14A5BAD5FD20}" srcId="{F89349DE-7239-44CF-8A4D-1FB662B45ED7}" destId="{A8689B4F-D76C-4168-8E7F-725C0783D9B4}" srcOrd="1" destOrd="0" parTransId="{B72CB3DD-DCD5-46E3-AC06-9933041811BC}" sibTransId="{2E292E91-B7F8-4DD9-A8FB-33A27FF2C14B}"/>
    <dgm:cxn modelId="{95609378-9D00-4CA8-9D1B-D65831521ABE}" type="presOf" srcId="{3889D20D-DEAC-4758-8B6F-B7DC0DC68D23}" destId="{3CCC29FC-9CC6-4F0B-8E73-05C45BAC03BA}" srcOrd="0" destOrd="8" presId="urn:microsoft.com/office/officeart/2005/8/layout/hList2#1"/>
    <dgm:cxn modelId="{C10CCEA7-41B0-4748-AB46-804A80CE0698}" srcId="{50D4D08C-F49E-43D7-8EC2-4711C4619E4C}" destId="{8CE316F9-D6C1-420F-AEB4-E12F4B3B1692}" srcOrd="5" destOrd="0" parTransId="{BD6AE969-E1FE-47F3-9C8B-106674D91E2B}" sibTransId="{F0170A22-D04D-4FD0-A2FA-9268CE6E5464}"/>
    <dgm:cxn modelId="{238A32D5-964D-4490-84C0-250F40F6ED85}" type="presOf" srcId="{33937E1C-1A1D-4A15-A5F5-C8A970495819}" destId="{D88C797F-6EEE-4193-B865-44C40BF2D877}" srcOrd="0" destOrd="2" presId="urn:microsoft.com/office/officeart/2005/8/layout/hList2#1"/>
    <dgm:cxn modelId="{9A1C1342-B24B-49CC-91A2-FCC898C5BA1B}" type="presOf" srcId="{8A28E4A4-7641-4012-B73E-8459C48A88A2}" destId="{D88C797F-6EEE-4193-B865-44C40BF2D877}" srcOrd="0" destOrd="3" presId="urn:microsoft.com/office/officeart/2005/8/layout/hList2#1"/>
    <dgm:cxn modelId="{899DF1F4-416E-4FAC-A83C-1B983A727EF5}" srcId="{F89349DE-7239-44CF-8A4D-1FB662B45ED7}" destId="{4CC63105-E83F-475F-A976-7D277DEDF55A}" srcOrd="3" destOrd="0" parTransId="{0BDF4875-9B73-4644-985C-9979100746AF}" sibTransId="{DF63F98E-2A94-4DCB-B36C-0D353B40E134}"/>
    <dgm:cxn modelId="{804EF019-D215-4B08-ADD1-01F5485CD6C0}" srcId="{C4157C47-EA40-4AB9-8F77-AA091DAEAD41}" destId="{C6C400DF-05D5-4248-91E8-AAD1850DEED9}" srcOrd="1" destOrd="0" parTransId="{807A93D9-4444-4AD4-ABAE-02848E06738A}" sibTransId="{CF0711BF-E547-43D3-AC66-27FCA8F3D95C}"/>
    <dgm:cxn modelId="{4EAD6BD1-32E5-4F9C-8FD9-F1A93723A998}" srcId="{0BF19C16-DE51-449E-9DCF-C2F96BBED9C6}" destId="{1CC6D3F3-A759-44EB-BEE6-AC1C20902D75}" srcOrd="1" destOrd="0" parTransId="{4285DA0E-E460-4B02-A8BC-CD345E982CE8}" sibTransId="{B3F0669D-8673-41A8-8F23-319E27B05BC6}"/>
    <dgm:cxn modelId="{66EEEBB7-B560-45BD-85FC-678E7B966F49}" type="presOf" srcId="{F89349DE-7239-44CF-8A4D-1FB662B45ED7}" destId="{D6A09D05-274F-4AA2-BDFD-CCF59BD1D745}" srcOrd="0" destOrd="0" presId="urn:microsoft.com/office/officeart/2005/8/layout/hList2#1"/>
    <dgm:cxn modelId="{1A77A158-8071-480A-8D5D-50B51C4D190B}" type="presOf" srcId="{7C3B56FB-3126-4946-A59B-0BF76DAE0EB2}" destId="{3CCC29FC-9CC6-4F0B-8E73-05C45BAC03BA}" srcOrd="0" destOrd="5" presId="urn:microsoft.com/office/officeart/2005/8/layout/hList2#1"/>
    <dgm:cxn modelId="{2E8E7AAB-907A-4A12-B488-07B79CB22BEA}" type="presOf" srcId="{A8689B4F-D76C-4168-8E7F-725C0783D9B4}" destId="{3CCC29FC-9CC6-4F0B-8E73-05C45BAC03BA}" srcOrd="0" destOrd="1" presId="urn:microsoft.com/office/officeart/2005/8/layout/hList2#1"/>
    <dgm:cxn modelId="{CF040A56-613A-4AE2-A4DE-767C6F258B97}" type="presOf" srcId="{52B6D713-3EB6-4B98-9F99-DAC986797B8A}" destId="{BA7DBF38-849F-42C3-A908-6FAEB09C693F}" srcOrd="0" destOrd="7" presId="urn:microsoft.com/office/officeart/2005/8/layout/hList2#1"/>
    <dgm:cxn modelId="{D8B7C401-76D4-4E10-B149-0BCA90D04F57}" type="presOf" srcId="{50D4D08C-F49E-43D7-8EC2-4711C4619E4C}" destId="{DB2ADD2E-F319-41B0-A512-4203DC42A692}" srcOrd="0" destOrd="0" presId="urn:microsoft.com/office/officeart/2005/8/layout/hList2#1"/>
    <dgm:cxn modelId="{05B21786-705A-4C50-8ACB-99C08BA1163C}" type="presOf" srcId="{4CC63105-E83F-475F-A976-7D277DEDF55A}" destId="{3CCC29FC-9CC6-4F0B-8E73-05C45BAC03BA}" srcOrd="0" destOrd="3" presId="urn:microsoft.com/office/officeart/2005/8/layout/hList2#1"/>
    <dgm:cxn modelId="{477D909D-3F3C-44D5-8473-93EDE0A0E0D1}" type="presOf" srcId="{8CE316F9-D6C1-420F-AEB4-E12F4B3B1692}" destId="{D88C797F-6EEE-4193-B865-44C40BF2D877}" srcOrd="0" destOrd="5" presId="urn:microsoft.com/office/officeart/2005/8/layout/hList2#1"/>
    <dgm:cxn modelId="{C0CAA8A6-C0EF-4BB7-AB30-40C98C8046E8}" type="presOf" srcId="{A33DE4EE-C986-4254-BA6F-48FE10DE9772}" destId="{5AE73427-C513-4608-BD16-0B6B3D6D5B91}" srcOrd="0" destOrd="0" presId="urn:microsoft.com/office/officeart/2005/8/layout/hList2#1"/>
    <dgm:cxn modelId="{9102EE52-4CAD-4EE8-B878-7DE032126380}" srcId="{50D4D08C-F49E-43D7-8EC2-4711C4619E4C}" destId="{8A28E4A4-7641-4012-B73E-8459C48A88A2}" srcOrd="3" destOrd="0" parTransId="{E162E58D-98F9-4BA4-8EE2-89AA54825481}" sibTransId="{90A5CC32-A84C-4240-973F-465237BB82C7}"/>
    <dgm:cxn modelId="{4FF13EA2-DAEA-406D-9C12-BD4AB4BA8B10}" type="presParOf" srcId="{85D9B7ED-2B92-4649-A95D-AEB24CFECB43}" destId="{84F2DD1D-2D06-4445-9932-2C54634E519D}" srcOrd="0" destOrd="0" presId="urn:microsoft.com/office/officeart/2005/8/layout/hList2#1"/>
    <dgm:cxn modelId="{B383FF2F-A1E1-4616-8DDD-0E8151DA6B1C}" type="presParOf" srcId="{84F2DD1D-2D06-4445-9932-2C54634E519D}" destId="{C5177F87-DAB1-4C45-9054-A94529C7C873}" srcOrd="0" destOrd="0" presId="urn:microsoft.com/office/officeart/2005/8/layout/hList2#1"/>
    <dgm:cxn modelId="{F832AD57-D935-4C81-AAB2-DB7FAFDDEA0C}" type="presParOf" srcId="{84F2DD1D-2D06-4445-9932-2C54634E519D}" destId="{D88C797F-6EEE-4193-B865-44C40BF2D877}" srcOrd="1" destOrd="0" presId="urn:microsoft.com/office/officeart/2005/8/layout/hList2#1"/>
    <dgm:cxn modelId="{080D8049-5401-4C09-AAFA-4AD31C7C1976}" type="presParOf" srcId="{84F2DD1D-2D06-4445-9932-2C54634E519D}" destId="{DB2ADD2E-F319-41B0-A512-4203DC42A692}" srcOrd="2" destOrd="0" presId="urn:microsoft.com/office/officeart/2005/8/layout/hList2#1"/>
    <dgm:cxn modelId="{9EFC099E-0D81-44A6-AA9A-350C78547BCC}" type="presParOf" srcId="{85D9B7ED-2B92-4649-A95D-AEB24CFECB43}" destId="{9E6C9DE9-6DAC-4EBB-8B69-85930E82AD18}" srcOrd="1" destOrd="0" presId="urn:microsoft.com/office/officeart/2005/8/layout/hList2#1"/>
    <dgm:cxn modelId="{92826E64-3738-4D74-AAF5-E1E2BE85A4A7}" type="presParOf" srcId="{85D9B7ED-2B92-4649-A95D-AEB24CFECB43}" destId="{EDB44CED-156C-453F-9995-4FCCE4BBE1E7}" srcOrd="2" destOrd="0" presId="urn:microsoft.com/office/officeart/2005/8/layout/hList2#1"/>
    <dgm:cxn modelId="{8BACF7FD-6F9E-4CD4-8AC7-1AB333E01134}" type="presParOf" srcId="{EDB44CED-156C-453F-9995-4FCCE4BBE1E7}" destId="{C2922D9B-DA4D-4F2B-A77A-8D0C1DADB51F}" srcOrd="0" destOrd="0" presId="urn:microsoft.com/office/officeart/2005/8/layout/hList2#1"/>
    <dgm:cxn modelId="{052183D2-6374-4725-9EC3-08C588B83CD8}" type="presParOf" srcId="{EDB44CED-156C-453F-9995-4FCCE4BBE1E7}" destId="{3CCC29FC-9CC6-4F0B-8E73-05C45BAC03BA}" srcOrd="1" destOrd="0" presId="urn:microsoft.com/office/officeart/2005/8/layout/hList2#1"/>
    <dgm:cxn modelId="{8A8E2F30-7BE2-4AE5-A137-87FEB6B0F008}" type="presParOf" srcId="{EDB44CED-156C-453F-9995-4FCCE4BBE1E7}" destId="{D6A09D05-274F-4AA2-BDFD-CCF59BD1D745}" srcOrd="2" destOrd="0" presId="urn:microsoft.com/office/officeart/2005/8/layout/hList2#1"/>
    <dgm:cxn modelId="{3801B8FC-AA4B-4692-B1A6-0AF320BCF863}" type="presParOf" srcId="{85D9B7ED-2B92-4649-A95D-AEB24CFECB43}" destId="{B3F84ADC-94BF-4057-A4E0-B102D415A704}" srcOrd="3" destOrd="0" presId="urn:microsoft.com/office/officeart/2005/8/layout/hList2#1"/>
    <dgm:cxn modelId="{F1666DEE-3959-48FF-A9B4-4CB7D586FC76}" type="presParOf" srcId="{85D9B7ED-2B92-4649-A95D-AEB24CFECB43}" destId="{0C9B819F-3822-4EEC-8328-7D713BB3A702}" srcOrd="4" destOrd="0" presId="urn:microsoft.com/office/officeart/2005/8/layout/hList2#1"/>
    <dgm:cxn modelId="{D7D267EA-1E0F-46D5-8809-84A94D6B6498}" type="presParOf" srcId="{0C9B819F-3822-4EEC-8328-7D713BB3A702}" destId="{0A337FBB-97C8-481C-B504-24C85D924E5C}" srcOrd="0" destOrd="0" presId="urn:microsoft.com/office/officeart/2005/8/layout/hList2#1"/>
    <dgm:cxn modelId="{50FBFC92-75A9-4D8F-AC06-495456FC85E1}" type="presParOf" srcId="{0C9B819F-3822-4EEC-8328-7D713BB3A702}" destId="{5AE73427-C513-4608-BD16-0B6B3D6D5B91}" srcOrd="1" destOrd="0" presId="urn:microsoft.com/office/officeart/2005/8/layout/hList2#1"/>
    <dgm:cxn modelId="{A3DED356-D1D1-49B1-B5A6-E3F97D5EEC2E}" type="presParOf" srcId="{0C9B819F-3822-4EEC-8328-7D713BB3A702}" destId="{CE6F8313-0820-4882-8909-F0B948CE6415}" srcOrd="2" destOrd="0" presId="urn:microsoft.com/office/officeart/2005/8/layout/hList2#1"/>
    <dgm:cxn modelId="{2B5F5403-5BDF-43D2-AE52-B365E1AA675E}" type="presParOf" srcId="{85D9B7ED-2B92-4649-A95D-AEB24CFECB43}" destId="{F11DD1DB-4488-4D1C-A9DD-56EA29E082FD}" srcOrd="5" destOrd="0" presId="urn:microsoft.com/office/officeart/2005/8/layout/hList2#1"/>
    <dgm:cxn modelId="{4852E25D-77AB-48AD-BEF6-9E26370650B8}" type="presParOf" srcId="{85D9B7ED-2B92-4649-A95D-AEB24CFECB43}" destId="{B9280CFF-973C-4C6A-90B0-667429F962BB}" srcOrd="6" destOrd="0" presId="urn:microsoft.com/office/officeart/2005/8/layout/hList2#1"/>
    <dgm:cxn modelId="{6BF2EAEC-67BD-4409-AF37-38325C39B525}" type="presParOf" srcId="{B9280CFF-973C-4C6A-90B0-667429F962BB}" destId="{47E0B813-9D9F-4917-989C-9F7D058F57BD}" srcOrd="0" destOrd="0" presId="urn:microsoft.com/office/officeart/2005/8/layout/hList2#1"/>
    <dgm:cxn modelId="{57C4B5AA-063B-4F7C-8A59-8D93184B639D}" type="presParOf" srcId="{B9280CFF-973C-4C6A-90B0-667429F962BB}" destId="{BA7DBF38-849F-42C3-A908-6FAEB09C693F}" srcOrd="1" destOrd="0" presId="urn:microsoft.com/office/officeart/2005/8/layout/hList2#1"/>
    <dgm:cxn modelId="{E287EF57-DF34-455E-8CFA-7F146F54C62B}" type="presParOf" srcId="{B9280CFF-973C-4C6A-90B0-667429F962BB}" destId="{762D9664-711C-497F-9853-58207003B920}" srcOrd="2" destOrd="0" presId="urn:microsoft.com/office/officeart/2005/8/layout/hList2#1"/>
  </dgm:cxnLst>
  <dgm:bg>
    <a:solidFill>
      <a:schemeClr val="accent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8951B5-5362-487C-AB14-1F2600835B9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F645E5-5D19-48A2-9AD6-7457FEF02333}">
      <dgm:prSet phldrT="[Text]"/>
      <dgm:spPr/>
      <dgm:t>
        <a:bodyPr/>
        <a:lstStyle/>
        <a:p>
          <a:r>
            <a:rPr lang="en-US" dirty="0" smtClean="0"/>
            <a:t>Positive Prevention  </a:t>
          </a:r>
        </a:p>
        <a:p>
          <a:r>
            <a:rPr lang="en-US" dirty="0" smtClean="0"/>
            <a:t> Tier 1</a:t>
          </a:r>
          <a:endParaRPr lang="en-US" dirty="0"/>
        </a:p>
      </dgm:t>
    </dgm:pt>
    <dgm:pt modelId="{0EFD1D38-C664-443B-BE6A-03EF041FEA98}" type="parTrans" cxnId="{6A154753-F05B-4C06-ADC8-46DF6CCF9D52}">
      <dgm:prSet/>
      <dgm:spPr/>
      <dgm:t>
        <a:bodyPr/>
        <a:lstStyle/>
        <a:p>
          <a:endParaRPr lang="en-US"/>
        </a:p>
      </dgm:t>
    </dgm:pt>
    <dgm:pt modelId="{D94D237D-084E-4593-8050-557ADF90D6DF}" type="sibTrans" cxnId="{6A154753-F05B-4C06-ADC8-46DF6CCF9D52}">
      <dgm:prSet/>
      <dgm:spPr/>
      <dgm:t>
        <a:bodyPr/>
        <a:lstStyle/>
        <a:p>
          <a:endParaRPr lang="en-US"/>
        </a:p>
      </dgm:t>
    </dgm:pt>
    <dgm:pt modelId="{7A3007A3-D5DA-45D0-956D-51A4A26D004D}">
      <dgm:prSet phldrT="[Text]"/>
      <dgm:spPr/>
      <dgm:t>
        <a:bodyPr/>
        <a:lstStyle/>
        <a:p>
          <a:r>
            <a:rPr lang="en-US" dirty="0" smtClean="0"/>
            <a:t>Perfect Attendance (no absences, no dismissals, no </a:t>
          </a:r>
          <a:r>
            <a:rPr lang="en-US" dirty="0" err="1" smtClean="0"/>
            <a:t>tardies</a:t>
          </a:r>
          <a:r>
            <a:rPr lang="en-US" dirty="0" smtClean="0"/>
            <a:t>) Students’ photos on bulletin board and on website</a:t>
          </a:r>
          <a:endParaRPr lang="en-US" dirty="0"/>
        </a:p>
      </dgm:t>
    </dgm:pt>
    <dgm:pt modelId="{B6E94071-8139-40BC-8054-3B367B836466}" type="parTrans" cxnId="{AA79B52A-EF1C-4780-BEFF-A9A88FB69E77}">
      <dgm:prSet/>
      <dgm:spPr/>
      <dgm:t>
        <a:bodyPr/>
        <a:lstStyle/>
        <a:p>
          <a:endParaRPr lang="en-US"/>
        </a:p>
      </dgm:t>
    </dgm:pt>
    <dgm:pt modelId="{ED75555A-40A2-40BD-AD16-2A5C08CB4E55}" type="sibTrans" cxnId="{AA79B52A-EF1C-4780-BEFF-A9A88FB69E77}">
      <dgm:prSet/>
      <dgm:spPr/>
      <dgm:t>
        <a:bodyPr/>
        <a:lstStyle/>
        <a:p>
          <a:endParaRPr lang="en-US"/>
        </a:p>
      </dgm:t>
    </dgm:pt>
    <dgm:pt modelId="{AECBC48E-5CFD-4D24-BA00-0EF1A31CB327}">
      <dgm:prSet phldrT="[Text]"/>
      <dgm:spPr/>
      <dgm:t>
        <a:bodyPr/>
        <a:lstStyle/>
        <a:p>
          <a:r>
            <a:rPr lang="en-US" dirty="0" smtClean="0"/>
            <a:t>Perfect Attendance for 3 months = Name in drawing</a:t>
          </a:r>
          <a:endParaRPr lang="en-US" dirty="0"/>
        </a:p>
      </dgm:t>
    </dgm:pt>
    <dgm:pt modelId="{BEDCE5AD-321F-40A0-984B-C38024B0375E}" type="parTrans" cxnId="{17E40ECF-A853-4E8F-9801-889F094BB1AB}">
      <dgm:prSet/>
      <dgm:spPr/>
      <dgm:t>
        <a:bodyPr/>
        <a:lstStyle/>
        <a:p>
          <a:endParaRPr lang="en-US"/>
        </a:p>
      </dgm:t>
    </dgm:pt>
    <dgm:pt modelId="{7C354DDC-4201-414B-AD2A-A70FBFB16DE0}" type="sibTrans" cxnId="{17E40ECF-A853-4E8F-9801-889F094BB1AB}">
      <dgm:prSet/>
      <dgm:spPr/>
      <dgm:t>
        <a:bodyPr/>
        <a:lstStyle/>
        <a:p>
          <a:endParaRPr lang="en-US"/>
        </a:p>
      </dgm:t>
    </dgm:pt>
    <dgm:pt modelId="{BF780CA2-FEA6-4965-A4C4-1F81DA920576}">
      <dgm:prSet phldrT="[Text]"/>
      <dgm:spPr/>
      <dgm:t>
        <a:bodyPr/>
        <a:lstStyle/>
        <a:p>
          <a:pPr algn="ctr"/>
          <a:r>
            <a:rPr lang="en-US" dirty="0" smtClean="0"/>
            <a:t>Monitoring Intervention  </a:t>
          </a:r>
        </a:p>
        <a:p>
          <a:pPr algn="ctr"/>
          <a:r>
            <a:rPr lang="en-US" dirty="0" smtClean="0"/>
            <a:t> Tier 2</a:t>
          </a:r>
          <a:endParaRPr lang="en-US" dirty="0"/>
        </a:p>
      </dgm:t>
    </dgm:pt>
    <dgm:pt modelId="{ABAD3F2D-99C3-4545-9964-A74A152AE4FE}" type="parTrans" cxnId="{5EF8CD7E-3FC7-4A99-BBA6-070968CD8F55}">
      <dgm:prSet/>
      <dgm:spPr/>
      <dgm:t>
        <a:bodyPr/>
        <a:lstStyle/>
        <a:p>
          <a:endParaRPr lang="en-US"/>
        </a:p>
      </dgm:t>
    </dgm:pt>
    <dgm:pt modelId="{782E7CC4-D277-4BCA-8B8C-22E682D34F12}" type="sibTrans" cxnId="{5EF8CD7E-3FC7-4A99-BBA6-070968CD8F55}">
      <dgm:prSet/>
      <dgm:spPr/>
      <dgm:t>
        <a:bodyPr/>
        <a:lstStyle/>
        <a:p>
          <a:endParaRPr lang="en-US"/>
        </a:p>
      </dgm:t>
    </dgm:pt>
    <dgm:pt modelId="{4C776EB5-ACD7-4045-BC40-1D1527BEFDFD}">
      <dgm:prSet phldrT="[Text]"/>
      <dgm:spPr/>
      <dgm:t>
        <a:bodyPr/>
        <a:lstStyle/>
        <a:p>
          <a:r>
            <a:rPr lang="en-US" dirty="0" smtClean="0"/>
            <a:t>Automated call to parent if absent</a:t>
          </a:r>
          <a:endParaRPr lang="en-US" dirty="0"/>
        </a:p>
      </dgm:t>
    </dgm:pt>
    <dgm:pt modelId="{926C0829-B4C6-43F9-B3B1-B647483FEE93}" type="parTrans" cxnId="{CD268695-6666-4037-B8E6-2BD5D5369EBF}">
      <dgm:prSet/>
      <dgm:spPr/>
      <dgm:t>
        <a:bodyPr/>
        <a:lstStyle/>
        <a:p>
          <a:endParaRPr lang="en-US"/>
        </a:p>
      </dgm:t>
    </dgm:pt>
    <dgm:pt modelId="{F58F5A97-3FB0-410F-B5CB-091FFB2A51E9}" type="sibTrans" cxnId="{CD268695-6666-4037-B8E6-2BD5D5369EBF}">
      <dgm:prSet/>
      <dgm:spPr/>
      <dgm:t>
        <a:bodyPr/>
        <a:lstStyle/>
        <a:p>
          <a:endParaRPr lang="en-US"/>
        </a:p>
      </dgm:t>
    </dgm:pt>
    <dgm:pt modelId="{AD9D97B6-AF28-4842-8669-B25FB10D44FE}">
      <dgm:prSet phldrT="[Text]"/>
      <dgm:spPr/>
      <dgm:t>
        <a:bodyPr/>
        <a:lstStyle/>
        <a:p>
          <a:r>
            <a:rPr lang="en-US" dirty="0" smtClean="0"/>
            <a:t>Teacher calls on second absence</a:t>
          </a:r>
          <a:endParaRPr lang="en-US" dirty="0"/>
        </a:p>
      </dgm:t>
    </dgm:pt>
    <dgm:pt modelId="{33A7AE0E-5773-465A-8881-674549EEDE8B}" type="parTrans" cxnId="{93D07D33-B00D-422A-BA51-0AA91BAA2E94}">
      <dgm:prSet/>
      <dgm:spPr/>
      <dgm:t>
        <a:bodyPr/>
        <a:lstStyle/>
        <a:p>
          <a:endParaRPr lang="en-US"/>
        </a:p>
      </dgm:t>
    </dgm:pt>
    <dgm:pt modelId="{B1751E39-453C-4B3B-842A-FA8D7C40C30F}" type="sibTrans" cxnId="{93D07D33-B00D-422A-BA51-0AA91BAA2E94}">
      <dgm:prSet/>
      <dgm:spPr/>
      <dgm:t>
        <a:bodyPr/>
        <a:lstStyle/>
        <a:p>
          <a:endParaRPr lang="en-US"/>
        </a:p>
      </dgm:t>
    </dgm:pt>
    <dgm:pt modelId="{26D203D8-6324-427E-8C73-6E66B68C1089}">
      <dgm:prSet phldrT="[Text]"/>
      <dgm:spPr/>
      <dgm:t>
        <a:bodyPr/>
        <a:lstStyle/>
        <a:p>
          <a:r>
            <a:rPr lang="en-US" dirty="0" smtClean="0"/>
            <a:t>Referral / Intervention  </a:t>
          </a:r>
        </a:p>
        <a:p>
          <a:r>
            <a:rPr lang="en-US" dirty="0" smtClean="0"/>
            <a:t> Tier 3</a:t>
          </a:r>
          <a:endParaRPr lang="en-US" dirty="0"/>
        </a:p>
      </dgm:t>
    </dgm:pt>
    <dgm:pt modelId="{6E20F9F8-6AC7-42F7-9169-29CB60FD5F73}" type="parTrans" cxnId="{5BFBBB7A-FCCF-4790-861A-9BD1FB5BD8A9}">
      <dgm:prSet/>
      <dgm:spPr/>
      <dgm:t>
        <a:bodyPr/>
        <a:lstStyle/>
        <a:p>
          <a:endParaRPr lang="en-US"/>
        </a:p>
      </dgm:t>
    </dgm:pt>
    <dgm:pt modelId="{1AAA65F2-1696-41B7-B491-9AEAC9E37B89}" type="sibTrans" cxnId="{5BFBBB7A-FCCF-4790-861A-9BD1FB5BD8A9}">
      <dgm:prSet/>
      <dgm:spPr/>
      <dgm:t>
        <a:bodyPr/>
        <a:lstStyle/>
        <a:p>
          <a:endParaRPr lang="en-US"/>
        </a:p>
      </dgm:t>
    </dgm:pt>
    <dgm:pt modelId="{48843337-A423-449E-848C-A06EC1F726E9}">
      <dgm:prSet phldrT="[Text]"/>
      <dgm:spPr/>
      <dgm:t>
        <a:bodyPr/>
        <a:lstStyle/>
        <a:p>
          <a:r>
            <a:rPr lang="en-US" dirty="0" smtClean="0"/>
            <a:t>Letter to parent after 1+ unexcused absences</a:t>
          </a:r>
          <a:endParaRPr lang="en-US" dirty="0"/>
        </a:p>
      </dgm:t>
    </dgm:pt>
    <dgm:pt modelId="{B2DFE49A-3F99-4903-9F76-23D99B864817}" type="parTrans" cxnId="{1A135ABA-8226-453E-88D7-6DAE6D5FA06F}">
      <dgm:prSet/>
      <dgm:spPr/>
      <dgm:t>
        <a:bodyPr/>
        <a:lstStyle/>
        <a:p>
          <a:endParaRPr lang="en-US"/>
        </a:p>
      </dgm:t>
    </dgm:pt>
    <dgm:pt modelId="{C9CC243C-98F8-4F8D-984F-215BD562AB11}" type="sibTrans" cxnId="{1A135ABA-8226-453E-88D7-6DAE6D5FA06F}">
      <dgm:prSet/>
      <dgm:spPr/>
      <dgm:t>
        <a:bodyPr/>
        <a:lstStyle/>
        <a:p>
          <a:endParaRPr lang="en-US"/>
        </a:p>
      </dgm:t>
    </dgm:pt>
    <dgm:pt modelId="{50CC3344-DB30-4DB5-86FD-7CFC68F48556}">
      <dgm:prSet phldrT="[Text]"/>
      <dgm:spPr/>
      <dgm:t>
        <a:bodyPr/>
        <a:lstStyle/>
        <a:p>
          <a:r>
            <a:rPr lang="en-US" dirty="0" smtClean="0"/>
            <a:t>Office calls parent on 3+ unexcused absences</a:t>
          </a:r>
          <a:endParaRPr lang="en-US" dirty="0"/>
        </a:p>
      </dgm:t>
    </dgm:pt>
    <dgm:pt modelId="{B450ACCF-A41F-4516-8998-1B2FD467F231}" type="parTrans" cxnId="{60E85F78-CB78-42F5-A992-06486A7D8B8E}">
      <dgm:prSet/>
      <dgm:spPr/>
      <dgm:t>
        <a:bodyPr/>
        <a:lstStyle/>
        <a:p>
          <a:endParaRPr lang="en-US"/>
        </a:p>
      </dgm:t>
    </dgm:pt>
    <dgm:pt modelId="{E714E6DF-0EC5-452E-95D2-C359EF3D4CF2}" type="sibTrans" cxnId="{60E85F78-CB78-42F5-A992-06486A7D8B8E}">
      <dgm:prSet/>
      <dgm:spPr/>
      <dgm:t>
        <a:bodyPr/>
        <a:lstStyle/>
        <a:p>
          <a:endParaRPr lang="en-US"/>
        </a:p>
      </dgm:t>
    </dgm:pt>
    <dgm:pt modelId="{4C0E6DA3-8F6C-44B0-919B-060ED7A0F76B}">
      <dgm:prSet phldrT="[Text]"/>
      <dgm:spPr/>
      <dgm:t>
        <a:bodyPr/>
        <a:lstStyle/>
        <a:p>
          <a:r>
            <a:rPr lang="en-US" dirty="0" smtClean="0"/>
            <a:t>Improved Attendance as outlined in Goal Setting</a:t>
          </a:r>
          <a:endParaRPr lang="en-US" dirty="0"/>
        </a:p>
      </dgm:t>
    </dgm:pt>
    <dgm:pt modelId="{04D31031-9D5E-4831-A877-7C38C4517961}" type="parTrans" cxnId="{A0AEB165-83A2-4BEC-860C-1940E696DE2F}">
      <dgm:prSet/>
      <dgm:spPr/>
      <dgm:t>
        <a:bodyPr/>
        <a:lstStyle/>
        <a:p>
          <a:endParaRPr lang="en-US"/>
        </a:p>
      </dgm:t>
    </dgm:pt>
    <dgm:pt modelId="{D6D735D8-6285-4488-A036-A33E85EE657A}" type="sibTrans" cxnId="{A0AEB165-83A2-4BEC-860C-1940E696DE2F}">
      <dgm:prSet/>
      <dgm:spPr/>
      <dgm:t>
        <a:bodyPr/>
        <a:lstStyle/>
        <a:p>
          <a:endParaRPr lang="en-US"/>
        </a:p>
      </dgm:t>
    </dgm:pt>
    <dgm:pt modelId="{CF98EA2F-860F-49EE-8BFF-14E75F3463C9}">
      <dgm:prSet phldrT="[Text]"/>
      <dgm:spPr/>
      <dgm:t>
        <a:bodyPr/>
        <a:lstStyle/>
        <a:p>
          <a:r>
            <a:rPr lang="en-US" dirty="0" smtClean="0"/>
            <a:t>Return with no excuse: Note, then call</a:t>
          </a:r>
          <a:endParaRPr lang="en-US" dirty="0"/>
        </a:p>
      </dgm:t>
    </dgm:pt>
    <dgm:pt modelId="{7349D07F-C493-47A5-B61A-665D0FE255B1}" type="parTrans" cxnId="{E23FF9CF-0AA5-4F6E-8A5D-96CCD4F1EF4B}">
      <dgm:prSet/>
      <dgm:spPr/>
      <dgm:t>
        <a:bodyPr/>
        <a:lstStyle/>
        <a:p>
          <a:endParaRPr lang="en-US"/>
        </a:p>
      </dgm:t>
    </dgm:pt>
    <dgm:pt modelId="{0602430C-4D15-42E5-BA24-3436CE0D4DBC}" type="sibTrans" cxnId="{E23FF9CF-0AA5-4F6E-8A5D-96CCD4F1EF4B}">
      <dgm:prSet/>
      <dgm:spPr/>
      <dgm:t>
        <a:bodyPr/>
        <a:lstStyle/>
        <a:p>
          <a:endParaRPr lang="en-US"/>
        </a:p>
      </dgm:t>
    </dgm:pt>
    <dgm:pt modelId="{93FEDE4B-A723-4C77-9AFF-43AC1D593ECC}">
      <dgm:prSet phldrT="[Text]"/>
      <dgm:spPr/>
      <dgm:t>
        <a:bodyPr/>
        <a:lstStyle/>
        <a:p>
          <a:r>
            <a:rPr lang="en-US" dirty="0" smtClean="0"/>
            <a:t>Referral to truancy on 5+ unexcused absences</a:t>
          </a:r>
          <a:endParaRPr lang="en-US" dirty="0"/>
        </a:p>
      </dgm:t>
    </dgm:pt>
    <dgm:pt modelId="{5648098A-6E2E-4231-AFEB-E4154BA1F4D8}" type="parTrans" cxnId="{FDE87343-2D30-441D-B5E4-E517EFD2E29B}">
      <dgm:prSet/>
      <dgm:spPr/>
      <dgm:t>
        <a:bodyPr/>
        <a:lstStyle/>
        <a:p>
          <a:endParaRPr lang="en-US"/>
        </a:p>
      </dgm:t>
    </dgm:pt>
    <dgm:pt modelId="{9A55865D-F294-4550-B5E6-2F8D9AF50C10}" type="sibTrans" cxnId="{FDE87343-2D30-441D-B5E4-E517EFD2E29B}">
      <dgm:prSet/>
      <dgm:spPr/>
      <dgm:t>
        <a:bodyPr/>
        <a:lstStyle/>
        <a:p>
          <a:endParaRPr lang="en-US"/>
        </a:p>
      </dgm:t>
    </dgm:pt>
    <dgm:pt modelId="{F24DC996-3357-41CC-8AC5-CBC7AAF57518}" type="pres">
      <dgm:prSet presAssocID="{688951B5-5362-487C-AB14-1F2600835B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818132-9998-438D-B2F5-AAEEE2FBE04B}" type="pres">
      <dgm:prSet presAssocID="{3DF645E5-5D19-48A2-9AD6-7457FEF02333}" presName="composite" presStyleCnt="0"/>
      <dgm:spPr/>
    </dgm:pt>
    <dgm:pt modelId="{EAF73788-D9B6-4D33-AA6B-FF0DB23B6881}" type="pres">
      <dgm:prSet presAssocID="{3DF645E5-5D19-48A2-9AD6-7457FEF0233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B9334-C44A-41F8-99CC-508469479C63}" type="pres">
      <dgm:prSet presAssocID="{3DF645E5-5D19-48A2-9AD6-7457FEF0233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21B5A-C491-46D8-88F7-C390C25D1503}" type="pres">
      <dgm:prSet presAssocID="{D94D237D-084E-4593-8050-557ADF90D6DF}" presName="sp" presStyleCnt="0"/>
      <dgm:spPr/>
    </dgm:pt>
    <dgm:pt modelId="{F3598FF4-2DA9-4297-9CCB-17112AE0E567}" type="pres">
      <dgm:prSet presAssocID="{BF780CA2-FEA6-4965-A4C4-1F81DA920576}" presName="composite" presStyleCnt="0"/>
      <dgm:spPr/>
    </dgm:pt>
    <dgm:pt modelId="{F1BFC767-4068-4DDC-99BD-B456EA93A62A}" type="pres">
      <dgm:prSet presAssocID="{BF780CA2-FEA6-4965-A4C4-1F81DA92057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EB792-D0C3-41B8-86AC-338FBEF558D4}" type="pres">
      <dgm:prSet presAssocID="{BF780CA2-FEA6-4965-A4C4-1F81DA92057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9AB51-9F46-4F2B-BA2D-759DABE4D039}" type="pres">
      <dgm:prSet presAssocID="{782E7CC4-D277-4BCA-8B8C-22E682D34F12}" presName="sp" presStyleCnt="0"/>
      <dgm:spPr/>
    </dgm:pt>
    <dgm:pt modelId="{939A1F24-F2FE-4A97-8956-5CD17F4CDA15}" type="pres">
      <dgm:prSet presAssocID="{26D203D8-6324-427E-8C73-6E66B68C1089}" presName="composite" presStyleCnt="0"/>
      <dgm:spPr/>
    </dgm:pt>
    <dgm:pt modelId="{62F72AD3-9188-4C0E-BB0E-5B4006FD0CB6}" type="pres">
      <dgm:prSet presAssocID="{26D203D8-6324-427E-8C73-6E66B68C108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3B3D4-5FBD-46E4-84C6-78E8134E6306}" type="pres">
      <dgm:prSet presAssocID="{26D203D8-6324-427E-8C73-6E66B68C108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268695-6666-4037-B8E6-2BD5D5369EBF}" srcId="{BF780CA2-FEA6-4965-A4C4-1F81DA920576}" destId="{4C776EB5-ACD7-4045-BC40-1D1527BEFDFD}" srcOrd="0" destOrd="0" parTransId="{926C0829-B4C6-43F9-B3B1-B647483FEE93}" sibTransId="{F58F5A97-3FB0-410F-B5CB-091FFB2A51E9}"/>
    <dgm:cxn modelId="{A11562D3-50FD-463A-9D63-B48D50A8BBEC}" type="presOf" srcId="{93FEDE4B-A723-4C77-9AFF-43AC1D593ECC}" destId="{58C3B3D4-5FBD-46E4-84C6-78E8134E6306}" srcOrd="0" destOrd="2" presId="urn:microsoft.com/office/officeart/2005/8/layout/chevron2"/>
    <dgm:cxn modelId="{FDE87343-2D30-441D-B5E4-E517EFD2E29B}" srcId="{26D203D8-6324-427E-8C73-6E66B68C1089}" destId="{93FEDE4B-A723-4C77-9AFF-43AC1D593ECC}" srcOrd="2" destOrd="0" parTransId="{5648098A-6E2E-4231-AFEB-E4154BA1F4D8}" sibTransId="{9A55865D-F294-4550-B5E6-2F8D9AF50C10}"/>
    <dgm:cxn modelId="{4F6A7A30-304F-4AA2-A651-FF66D323DF0E}" type="presOf" srcId="{CF98EA2F-860F-49EE-8BFF-14E75F3463C9}" destId="{B2BEB792-D0C3-41B8-86AC-338FBEF558D4}" srcOrd="0" destOrd="2" presId="urn:microsoft.com/office/officeart/2005/8/layout/chevron2"/>
    <dgm:cxn modelId="{5BFBBB7A-FCCF-4790-861A-9BD1FB5BD8A9}" srcId="{688951B5-5362-487C-AB14-1F2600835B98}" destId="{26D203D8-6324-427E-8C73-6E66B68C1089}" srcOrd="2" destOrd="0" parTransId="{6E20F9F8-6AC7-42F7-9169-29CB60FD5F73}" sibTransId="{1AAA65F2-1696-41B7-B491-9AEAC9E37B89}"/>
    <dgm:cxn modelId="{7AB82AC2-FAE8-4052-A5DA-CF102A315ABB}" type="presOf" srcId="{50CC3344-DB30-4DB5-86FD-7CFC68F48556}" destId="{58C3B3D4-5FBD-46E4-84C6-78E8134E6306}" srcOrd="0" destOrd="1" presId="urn:microsoft.com/office/officeart/2005/8/layout/chevron2"/>
    <dgm:cxn modelId="{60E85F78-CB78-42F5-A992-06486A7D8B8E}" srcId="{26D203D8-6324-427E-8C73-6E66B68C1089}" destId="{50CC3344-DB30-4DB5-86FD-7CFC68F48556}" srcOrd="1" destOrd="0" parTransId="{B450ACCF-A41F-4516-8998-1B2FD467F231}" sibTransId="{E714E6DF-0EC5-452E-95D2-C359EF3D4CF2}"/>
    <dgm:cxn modelId="{2FA2E9FB-07EA-4898-9CA3-6D133DBE5EBE}" type="presOf" srcId="{4C0E6DA3-8F6C-44B0-919B-060ED7A0F76B}" destId="{9BEB9334-C44A-41F8-99CC-508469479C63}" srcOrd="0" destOrd="2" presId="urn:microsoft.com/office/officeart/2005/8/layout/chevron2"/>
    <dgm:cxn modelId="{93D07D33-B00D-422A-BA51-0AA91BAA2E94}" srcId="{BF780CA2-FEA6-4965-A4C4-1F81DA920576}" destId="{AD9D97B6-AF28-4842-8669-B25FB10D44FE}" srcOrd="1" destOrd="0" parTransId="{33A7AE0E-5773-465A-8881-674549EEDE8B}" sibTransId="{B1751E39-453C-4B3B-842A-FA8D7C40C30F}"/>
    <dgm:cxn modelId="{15037630-B9C6-4FC4-9A64-EE30D4139CC9}" type="presOf" srcId="{48843337-A423-449E-848C-A06EC1F726E9}" destId="{58C3B3D4-5FBD-46E4-84C6-78E8134E6306}" srcOrd="0" destOrd="0" presId="urn:microsoft.com/office/officeart/2005/8/layout/chevron2"/>
    <dgm:cxn modelId="{D2F7D9FC-9DA4-40DF-B781-88F725CA1DBE}" type="presOf" srcId="{3DF645E5-5D19-48A2-9AD6-7457FEF02333}" destId="{EAF73788-D9B6-4D33-AA6B-FF0DB23B6881}" srcOrd="0" destOrd="0" presId="urn:microsoft.com/office/officeart/2005/8/layout/chevron2"/>
    <dgm:cxn modelId="{A0AEB165-83A2-4BEC-860C-1940E696DE2F}" srcId="{3DF645E5-5D19-48A2-9AD6-7457FEF02333}" destId="{4C0E6DA3-8F6C-44B0-919B-060ED7A0F76B}" srcOrd="2" destOrd="0" parTransId="{04D31031-9D5E-4831-A877-7C38C4517961}" sibTransId="{D6D735D8-6285-4488-A036-A33E85EE657A}"/>
    <dgm:cxn modelId="{00ECAD97-8773-49B1-81C7-CCC70A725DD3}" type="presOf" srcId="{688951B5-5362-487C-AB14-1F2600835B98}" destId="{F24DC996-3357-41CC-8AC5-CBC7AAF57518}" srcOrd="0" destOrd="0" presId="urn:microsoft.com/office/officeart/2005/8/layout/chevron2"/>
    <dgm:cxn modelId="{17E40ECF-A853-4E8F-9801-889F094BB1AB}" srcId="{3DF645E5-5D19-48A2-9AD6-7457FEF02333}" destId="{AECBC48E-5CFD-4D24-BA00-0EF1A31CB327}" srcOrd="1" destOrd="0" parTransId="{BEDCE5AD-321F-40A0-984B-C38024B0375E}" sibTransId="{7C354DDC-4201-414B-AD2A-A70FBFB16DE0}"/>
    <dgm:cxn modelId="{AA79B52A-EF1C-4780-BEFF-A9A88FB69E77}" srcId="{3DF645E5-5D19-48A2-9AD6-7457FEF02333}" destId="{7A3007A3-D5DA-45D0-956D-51A4A26D004D}" srcOrd="0" destOrd="0" parTransId="{B6E94071-8139-40BC-8054-3B367B836466}" sibTransId="{ED75555A-40A2-40BD-AD16-2A5C08CB4E55}"/>
    <dgm:cxn modelId="{E45B9B4E-4C94-437B-96FA-D012D45DA3C7}" type="presOf" srcId="{4C776EB5-ACD7-4045-BC40-1D1527BEFDFD}" destId="{B2BEB792-D0C3-41B8-86AC-338FBEF558D4}" srcOrd="0" destOrd="0" presId="urn:microsoft.com/office/officeart/2005/8/layout/chevron2"/>
    <dgm:cxn modelId="{5EF8CD7E-3FC7-4A99-BBA6-070968CD8F55}" srcId="{688951B5-5362-487C-AB14-1F2600835B98}" destId="{BF780CA2-FEA6-4965-A4C4-1F81DA920576}" srcOrd="1" destOrd="0" parTransId="{ABAD3F2D-99C3-4545-9964-A74A152AE4FE}" sibTransId="{782E7CC4-D277-4BCA-8B8C-22E682D34F12}"/>
    <dgm:cxn modelId="{DE5FC79A-4BC4-46F7-B5D0-ABDDDAB2254A}" type="presOf" srcId="{AECBC48E-5CFD-4D24-BA00-0EF1A31CB327}" destId="{9BEB9334-C44A-41F8-99CC-508469479C63}" srcOrd="0" destOrd="1" presId="urn:microsoft.com/office/officeart/2005/8/layout/chevron2"/>
    <dgm:cxn modelId="{E23FF9CF-0AA5-4F6E-8A5D-96CCD4F1EF4B}" srcId="{BF780CA2-FEA6-4965-A4C4-1F81DA920576}" destId="{CF98EA2F-860F-49EE-8BFF-14E75F3463C9}" srcOrd="2" destOrd="0" parTransId="{7349D07F-C493-47A5-B61A-665D0FE255B1}" sibTransId="{0602430C-4D15-42E5-BA24-3436CE0D4DBC}"/>
    <dgm:cxn modelId="{1A9748BF-52BF-42F7-ACE3-6E876FABEB04}" type="presOf" srcId="{AD9D97B6-AF28-4842-8669-B25FB10D44FE}" destId="{B2BEB792-D0C3-41B8-86AC-338FBEF558D4}" srcOrd="0" destOrd="1" presId="urn:microsoft.com/office/officeart/2005/8/layout/chevron2"/>
    <dgm:cxn modelId="{CE1DD6DB-9B43-49E3-9811-A6D17B7A820E}" type="presOf" srcId="{BF780CA2-FEA6-4965-A4C4-1F81DA920576}" destId="{F1BFC767-4068-4DDC-99BD-B456EA93A62A}" srcOrd="0" destOrd="0" presId="urn:microsoft.com/office/officeart/2005/8/layout/chevron2"/>
    <dgm:cxn modelId="{3E4668BC-1BF0-4758-8C09-5A3E39DA1210}" type="presOf" srcId="{26D203D8-6324-427E-8C73-6E66B68C1089}" destId="{62F72AD3-9188-4C0E-BB0E-5B4006FD0CB6}" srcOrd="0" destOrd="0" presId="urn:microsoft.com/office/officeart/2005/8/layout/chevron2"/>
    <dgm:cxn modelId="{59672F90-6AC5-4483-B605-94816641ACED}" type="presOf" srcId="{7A3007A3-D5DA-45D0-956D-51A4A26D004D}" destId="{9BEB9334-C44A-41F8-99CC-508469479C63}" srcOrd="0" destOrd="0" presId="urn:microsoft.com/office/officeart/2005/8/layout/chevron2"/>
    <dgm:cxn modelId="{6A154753-F05B-4C06-ADC8-46DF6CCF9D52}" srcId="{688951B5-5362-487C-AB14-1F2600835B98}" destId="{3DF645E5-5D19-48A2-9AD6-7457FEF02333}" srcOrd="0" destOrd="0" parTransId="{0EFD1D38-C664-443B-BE6A-03EF041FEA98}" sibTransId="{D94D237D-084E-4593-8050-557ADF90D6DF}"/>
    <dgm:cxn modelId="{1A135ABA-8226-453E-88D7-6DAE6D5FA06F}" srcId="{26D203D8-6324-427E-8C73-6E66B68C1089}" destId="{48843337-A423-449E-848C-A06EC1F726E9}" srcOrd="0" destOrd="0" parTransId="{B2DFE49A-3F99-4903-9F76-23D99B864817}" sibTransId="{C9CC243C-98F8-4F8D-984F-215BD562AB11}"/>
    <dgm:cxn modelId="{F1C72ECC-74B6-431A-B924-9BEF1626D0B8}" type="presParOf" srcId="{F24DC996-3357-41CC-8AC5-CBC7AAF57518}" destId="{A3818132-9998-438D-B2F5-AAEEE2FBE04B}" srcOrd="0" destOrd="0" presId="urn:microsoft.com/office/officeart/2005/8/layout/chevron2"/>
    <dgm:cxn modelId="{5FBDA2B1-661B-4A38-905F-2D6EB77C0DE8}" type="presParOf" srcId="{A3818132-9998-438D-B2F5-AAEEE2FBE04B}" destId="{EAF73788-D9B6-4D33-AA6B-FF0DB23B6881}" srcOrd="0" destOrd="0" presId="urn:microsoft.com/office/officeart/2005/8/layout/chevron2"/>
    <dgm:cxn modelId="{6D2E8B30-8921-4DE3-ACF2-68E7CBDA021C}" type="presParOf" srcId="{A3818132-9998-438D-B2F5-AAEEE2FBE04B}" destId="{9BEB9334-C44A-41F8-99CC-508469479C63}" srcOrd="1" destOrd="0" presId="urn:microsoft.com/office/officeart/2005/8/layout/chevron2"/>
    <dgm:cxn modelId="{3DD80AAA-DC40-4EB3-8CAA-3CA3FAA31F89}" type="presParOf" srcId="{F24DC996-3357-41CC-8AC5-CBC7AAF57518}" destId="{28D21B5A-C491-46D8-88F7-C390C25D1503}" srcOrd="1" destOrd="0" presId="urn:microsoft.com/office/officeart/2005/8/layout/chevron2"/>
    <dgm:cxn modelId="{4C607871-BA7D-47DB-A440-F324C998A931}" type="presParOf" srcId="{F24DC996-3357-41CC-8AC5-CBC7AAF57518}" destId="{F3598FF4-2DA9-4297-9CCB-17112AE0E567}" srcOrd="2" destOrd="0" presId="urn:microsoft.com/office/officeart/2005/8/layout/chevron2"/>
    <dgm:cxn modelId="{81CEA40E-88B4-4E16-A873-C4BFB95A59D8}" type="presParOf" srcId="{F3598FF4-2DA9-4297-9CCB-17112AE0E567}" destId="{F1BFC767-4068-4DDC-99BD-B456EA93A62A}" srcOrd="0" destOrd="0" presId="urn:microsoft.com/office/officeart/2005/8/layout/chevron2"/>
    <dgm:cxn modelId="{09D7EC70-F23D-45B1-9200-068E52104F73}" type="presParOf" srcId="{F3598FF4-2DA9-4297-9CCB-17112AE0E567}" destId="{B2BEB792-D0C3-41B8-86AC-338FBEF558D4}" srcOrd="1" destOrd="0" presId="urn:microsoft.com/office/officeart/2005/8/layout/chevron2"/>
    <dgm:cxn modelId="{D3FBE033-7E64-4D89-B38C-0E78989A5973}" type="presParOf" srcId="{F24DC996-3357-41CC-8AC5-CBC7AAF57518}" destId="{F8B9AB51-9F46-4F2B-BA2D-759DABE4D039}" srcOrd="3" destOrd="0" presId="urn:microsoft.com/office/officeart/2005/8/layout/chevron2"/>
    <dgm:cxn modelId="{FADDFD3A-2F5E-4101-9229-6409992B18F8}" type="presParOf" srcId="{F24DC996-3357-41CC-8AC5-CBC7AAF57518}" destId="{939A1F24-F2FE-4A97-8956-5CD17F4CDA15}" srcOrd="4" destOrd="0" presId="urn:microsoft.com/office/officeart/2005/8/layout/chevron2"/>
    <dgm:cxn modelId="{BB4C5C0C-E19F-49E7-AB78-9E7AFEC8B8AA}" type="presParOf" srcId="{939A1F24-F2FE-4A97-8956-5CD17F4CDA15}" destId="{62F72AD3-9188-4C0E-BB0E-5B4006FD0CB6}" srcOrd="0" destOrd="0" presId="urn:microsoft.com/office/officeart/2005/8/layout/chevron2"/>
    <dgm:cxn modelId="{162C8969-5B20-4426-B388-0064E0DFBFE8}" type="presParOf" srcId="{939A1F24-F2FE-4A97-8956-5CD17F4CDA15}" destId="{58C3B3D4-5FBD-46E4-84C6-78E8134E63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99B59D-0C51-4EF4-A178-BE8E2FBB5438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Communication</a:t>
          </a:r>
          <a:endParaRPr lang="en-US" sz="2100" kern="1200" dirty="0"/>
        </a:p>
      </dsp:txBody>
      <dsp:txXfrm>
        <a:off x="916483" y="1984"/>
        <a:ext cx="2030015" cy="1218009"/>
      </dsp:txXfrm>
    </dsp:sp>
    <dsp:sp modelId="{AC2FD3E2-B202-431A-A685-D10A10645EE8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Maintenance</a:t>
          </a:r>
          <a:endParaRPr lang="en-US" sz="2100" kern="1200" dirty="0"/>
        </a:p>
      </dsp:txBody>
      <dsp:txXfrm>
        <a:off x="3149500" y="1984"/>
        <a:ext cx="2030015" cy="1218009"/>
      </dsp:txXfrm>
    </dsp:sp>
    <dsp:sp modelId="{5A686FDC-7BD3-498A-A457-527FD13C831F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Notification</a:t>
          </a:r>
          <a:endParaRPr lang="en-US" sz="2100" kern="1200" dirty="0"/>
        </a:p>
      </dsp:txBody>
      <dsp:txXfrm>
        <a:off x="916483" y="1422995"/>
        <a:ext cx="2030015" cy="1218009"/>
      </dsp:txXfrm>
    </dsp:sp>
    <dsp:sp modelId="{5515CCC7-8CD4-4652-BE49-F8AE1D94190C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Record Keeping</a:t>
          </a:r>
          <a:endParaRPr lang="en-US" sz="2100" kern="1200" dirty="0"/>
        </a:p>
      </dsp:txBody>
      <dsp:txXfrm>
        <a:off x="3149500" y="1422995"/>
        <a:ext cx="2030015" cy="1218009"/>
      </dsp:txXfrm>
    </dsp:sp>
    <dsp:sp modelId="{CB523AC8-A704-4B1D-9699-462B4FD57B3B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Prepare Reports</a:t>
          </a:r>
          <a:endParaRPr lang="en-US" sz="2100" kern="1200" dirty="0"/>
        </a:p>
      </dsp:txBody>
      <dsp:txXfrm>
        <a:off x="2032992" y="2844006"/>
        <a:ext cx="2030015" cy="12180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0B6B4B-A997-4522-9A0D-8DF7E925D6EE}">
      <dsp:nvSpPr>
        <dsp:cNvPr id="0" name=""/>
        <dsp:cNvSpPr/>
      </dsp:nvSpPr>
      <dsp:spPr>
        <a:xfrm>
          <a:off x="3048001" y="7"/>
          <a:ext cx="1092212" cy="109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BTW</a:t>
          </a:r>
          <a:endParaRPr lang="en-US" sz="2600" kern="1200" dirty="0"/>
        </a:p>
      </dsp:txBody>
      <dsp:txXfrm>
        <a:off x="3048001" y="7"/>
        <a:ext cx="1092212" cy="1092212"/>
      </dsp:txXfrm>
    </dsp:sp>
    <dsp:sp modelId="{63107748-ED90-4209-B52D-75E208674962}">
      <dsp:nvSpPr>
        <dsp:cNvPr id="0" name=""/>
        <dsp:cNvSpPr/>
      </dsp:nvSpPr>
      <dsp:spPr>
        <a:xfrm rot="1776369">
          <a:off x="4158058" y="767923"/>
          <a:ext cx="301545" cy="368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776369">
        <a:off x="4158058" y="767923"/>
        <a:ext cx="301545" cy="368621"/>
      </dsp:txXfrm>
    </dsp:sp>
    <dsp:sp modelId="{1FE38B01-76B6-49BB-8670-5A843CF772D9}">
      <dsp:nvSpPr>
        <dsp:cNvPr id="0" name=""/>
        <dsp:cNvSpPr/>
      </dsp:nvSpPr>
      <dsp:spPr>
        <a:xfrm>
          <a:off x="4492288" y="820681"/>
          <a:ext cx="1092212" cy="109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DCW</a:t>
          </a:r>
          <a:endParaRPr lang="en-US" sz="2600" kern="1200" dirty="0"/>
        </a:p>
      </dsp:txBody>
      <dsp:txXfrm>
        <a:off x="4492288" y="820681"/>
        <a:ext cx="1092212" cy="1092212"/>
      </dsp:txXfrm>
    </dsp:sp>
    <dsp:sp modelId="{7469BDDC-DE76-4FB6-BF57-1E01ACD156EA}">
      <dsp:nvSpPr>
        <dsp:cNvPr id="0" name=""/>
        <dsp:cNvSpPr/>
      </dsp:nvSpPr>
      <dsp:spPr>
        <a:xfrm rot="5400000">
          <a:off x="4893655" y="1993483"/>
          <a:ext cx="289478" cy="368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4893655" y="1993483"/>
        <a:ext cx="289478" cy="368621"/>
      </dsp:txXfrm>
    </dsp:sp>
    <dsp:sp modelId="{A22E3F31-C059-47CC-92E3-52BDB414E061}">
      <dsp:nvSpPr>
        <dsp:cNvPr id="0" name=""/>
        <dsp:cNvSpPr/>
      </dsp:nvSpPr>
      <dsp:spPr>
        <a:xfrm>
          <a:off x="4492288" y="2459080"/>
          <a:ext cx="1092212" cy="109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GWC</a:t>
          </a:r>
          <a:endParaRPr lang="en-US" sz="2600" kern="1200" dirty="0"/>
        </a:p>
      </dsp:txBody>
      <dsp:txXfrm>
        <a:off x="4492288" y="2459080"/>
        <a:ext cx="1092212" cy="1092212"/>
      </dsp:txXfrm>
    </dsp:sp>
    <dsp:sp modelId="{B3741B1C-5588-458E-A29E-2D36C83923E3}">
      <dsp:nvSpPr>
        <dsp:cNvPr id="0" name=""/>
        <dsp:cNvSpPr/>
      </dsp:nvSpPr>
      <dsp:spPr>
        <a:xfrm rot="9000000">
          <a:off x="4191303" y="3226379"/>
          <a:ext cx="289478" cy="368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9000000">
        <a:off x="4191303" y="3226379"/>
        <a:ext cx="289478" cy="368621"/>
      </dsp:txXfrm>
    </dsp:sp>
    <dsp:sp modelId="{1795F733-F5AC-4280-B3B8-D2D9075E531E}">
      <dsp:nvSpPr>
        <dsp:cNvPr id="0" name=""/>
        <dsp:cNvSpPr/>
      </dsp:nvSpPr>
      <dsp:spPr>
        <a:xfrm>
          <a:off x="3073393" y="3278280"/>
          <a:ext cx="1092212" cy="109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NHS</a:t>
          </a:r>
          <a:endParaRPr lang="en-US" sz="2600" kern="1200" dirty="0"/>
        </a:p>
      </dsp:txBody>
      <dsp:txXfrm>
        <a:off x="3073393" y="3278280"/>
        <a:ext cx="1092212" cy="1092212"/>
      </dsp:txXfrm>
    </dsp:sp>
    <dsp:sp modelId="{4820BDF6-0B61-42D7-9BF9-9431EC32ED61}">
      <dsp:nvSpPr>
        <dsp:cNvPr id="0" name=""/>
        <dsp:cNvSpPr/>
      </dsp:nvSpPr>
      <dsp:spPr>
        <a:xfrm rot="12600000">
          <a:off x="2772408" y="3234572"/>
          <a:ext cx="289478" cy="368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2600000">
        <a:off x="2772408" y="3234572"/>
        <a:ext cx="289478" cy="368621"/>
      </dsp:txXfrm>
    </dsp:sp>
    <dsp:sp modelId="{C732BBC3-EEF3-469B-B33E-24375CDEA295}">
      <dsp:nvSpPr>
        <dsp:cNvPr id="0" name=""/>
        <dsp:cNvSpPr/>
      </dsp:nvSpPr>
      <dsp:spPr>
        <a:xfrm>
          <a:off x="1654498" y="2459080"/>
          <a:ext cx="1092212" cy="109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TIMS</a:t>
          </a:r>
          <a:endParaRPr lang="en-US" sz="2600" kern="1200" dirty="0"/>
        </a:p>
      </dsp:txBody>
      <dsp:txXfrm>
        <a:off x="1654498" y="2459080"/>
        <a:ext cx="1092212" cy="1092212"/>
      </dsp:txXfrm>
    </dsp:sp>
    <dsp:sp modelId="{B4022BEE-FC5C-48D0-A702-2EF0125C9C67}">
      <dsp:nvSpPr>
        <dsp:cNvPr id="0" name=""/>
        <dsp:cNvSpPr/>
      </dsp:nvSpPr>
      <dsp:spPr>
        <a:xfrm rot="16200000">
          <a:off x="2055865" y="2009869"/>
          <a:ext cx="289478" cy="368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6200000">
        <a:off x="2055865" y="2009869"/>
        <a:ext cx="289478" cy="368621"/>
      </dsp:txXfrm>
    </dsp:sp>
    <dsp:sp modelId="{63155234-D1BC-4F0D-B605-E46BA55E3A17}">
      <dsp:nvSpPr>
        <dsp:cNvPr id="0" name=""/>
        <dsp:cNvSpPr/>
      </dsp:nvSpPr>
      <dsp:spPr>
        <a:xfrm>
          <a:off x="1654498" y="820681"/>
          <a:ext cx="1092212" cy="109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TPS</a:t>
          </a:r>
          <a:endParaRPr lang="en-US" sz="2600" kern="1200" dirty="0"/>
        </a:p>
      </dsp:txBody>
      <dsp:txXfrm>
        <a:off x="1654498" y="820681"/>
        <a:ext cx="1092212" cy="1092212"/>
      </dsp:txXfrm>
    </dsp:sp>
    <dsp:sp modelId="{D3B4BA4D-BE6E-4B6F-8C32-E78176E5D998}">
      <dsp:nvSpPr>
        <dsp:cNvPr id="0" name=""/>
        <dsp:cNvSpPr/>
      </dsp:nvSpPr>
      <dsp:spPr>
        <a:xfrm rot="19770297">
          <a:off x="2751447" y="776136"/>
          <a:ext cx="278246" cy="368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9770297">
        <a:off x="2751447" y="776136"/>
        <a:ext cx="278246" cy="36862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2ADD2E-F319-41B0-A512-4203DC42A692}">
      <dsp:nvSpPr>
        <dsp:cNvPr id="0" name=""/>
        <dsp:cNvSpPr/>
      </dsp:nvSpPr>
      <dsp:spPr>
        <a:xfrm rot="16200000">
          <a:off x="-1747730" y="2233726"/>
          <a:ext cx="3932964" cy="325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43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Alabama Learners</a:t>
          </a:r>
          <a:endParaRPr lang="en-US" sz="20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6200000">
        <a:off x="-1747730" y="2233726"/>
        <a:ext cx="3932964" cy="325905"/>
      </dsp:txXfrm>
    </dsp:sp>
    <dsp:sp modelId="{D88C797F-6EEE-4193-B865-44C40BF2D877}">
      <dsp:nvSpPr>
        <dsp:cNvPr id="0" name=""/>
        <dsp:cNvSpPr/>
      </dsp:nvSpPr>
      <dsp:spPr>
        <a:xfrm>
          <a:off x="381704" y="430197"/>
          <a:ext cx="1623352" cy="393296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87430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Achievement </a:t>
          </a: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Growth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Gap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College and Career Readiness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600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i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i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i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i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i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90-110</a:t>
          </a:r>
        </a:p>
      </dsp:txBody>
      <dsp:txXfrm>
        <a:off x="381704" y="430197"/>
        <a:ext cx="1623352" cy="3932964"/>
      </dsp:txXfrm>
    </dsp:sp>
    <dsp:sp modelId="{C5177F87-DAB1-4C45-9054-A94529C7C873}">
      <dsp:nvSpPr>
        <dsp:cNvPr id="0" name=""/>
        <dsp:cNvSpPr/>
      </dsp:nvSpPr>
      <dsp:spPr>
        <a:xfrm>
          <a:off x="55798" y="2"/>
          <a:ext cx="651810" cy="6518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6A09D05-274F-4AA2-BDFD-CCF59BD1D745}">
      <dsp:nvSpPr>
        <dsp:cNvPr id="0" name=""/>
        <dsp:cNvSpPr/>
      </dsp:nvSpPr>
      <dsp:spPr>
        <a:xfrm rot="16200000">
          <a:off x="103705" y="2358178"/>
          <a:ext cx="5042256" cy="325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43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Alabama Support Systems</a:t>
          </a:r>
          <a:endParaRPr lang="en-US" sz="20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6200000">
        <a:off x="103705" y="2358178"/>
        <a:ext cx="5042256" cy="325905"/>
      </dsp:txXfrm>
    </dsp:sp>
    <dsp:sp modelId="{3CCC29FC-9CC6-4F0B-8E73-05C45BAC03BA}">
      <dsp:nvSpPr>
        <dsp:cNvPr id="0" name=""/>
        <dsp:cNvSpPr/>
      </dsp:nvSpPr>
      <dsp:spPr>
        <a:xfrm>
          <a:off x="2801448" y="424467"/>
          <a:ext cx="1623352" cy="393296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87430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Program Reviews</a:t>
          </a: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Graduation Rate</a:t>
          </a:r>
          <a:endParaRPr lang="en-US" sz="1400" b="1" i="1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Attendance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Participation Rates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b="1" i="1" kern="1200" dirty="0" smtClean="0">
            <a:solidFill>
              <a:srgbClr val="FFFF00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b="1" i="1" kern="1200" dirty="0" smtClean="0">
            <a:solidFill>
              <a:srgbClr val="FFFF00"/>
            </a:solidFill>
            <a:latin typeface="Calibri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i="1" kern="1200" dirty="0" smtClean="0">
            <a:solidFill>
              <a:srgbClr val="FFFF00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i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i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i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30-50</a:t>
          </a:r>
        </a:p>
      </dsp:txBody>
      <dsp:txXfrm>
        <a:off x="2801448" y="424467"/>
        <a:ext cx="1623352" cy="3932964"/>
      </dsp:txXfrm>
    </dsp:sp>
    <dsp:sp modelId="{C2922D9B-DA4D-4F2B-A77A-8D0C1DADB51F}">
      <dsp:nvSpPr>
        <dsp:cNvPr id="0" name=""/>
        <dsp:cNvSpPr/>
      </dsp:nvSpPr>
      <dsp:spPr>
        <a:xfrm>
          <a:off x="2376990" y="4"/>
          <a:ext cx="651810" cy="65181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E6F8313-0820-4882-8909-F0B948CE6415}">
      <dsp:nvSpPr>
        <dsp:cNvPr id="0" name=""/>
        <dsp:cNvSpPr/>
      </dsp:nvSpPr>
      <dsp:spPr>
        <a:xfrm rot="16200000">
          <a:off x="2990624" y="2233726"/>
          <a:ext cx="3932964" cy="325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43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Alabama Professionals</a:t>
          </a:r>
          <a:endParaRPr lang="en-US" sz="20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6200000">
        <a:off x="2990624" y="2233726"/>
        <a:ext cx="3932964" cy="325905"/>
      </dsp:txXfrm>
    </dsp:sp>
    <dsp:sp modelId="{5AE73427-C513-4608-BD16-0B6B3D6D5B91}">
      <dsp:nvSpPr>
        <dsp:cNvPr id="0" name=""/>
        <dsp:cNvSpPr/>
      </dsp:nvSpPr>
      <dsp:spPr>
        <a:xfrm>
          <a:off x="5120058" y="430197"/>
          <a:ext cx="1623352" cy="393296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87430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Effective  teachers and leaders as measured by EDUCATE Alabama,  LEADAlabama, and multiple measures of student performance</a:t>
          </a: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i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50</a:t>
          </a:r>
          <a:endParaRPr lang="en-US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120058" y="430197"/>
        <a:ext cx="1623352" cy="3932964"/>
      </dsp:txXfrm>
    </dsp:sp>
    <dsp:sp modelId="{0A337FBB-97C8-481C-B504-24C85D924E5C}">
      <dsp:nvSpPr>
        <dsp:cNvPr id="0" name=""/>
        <dsp:cNvSpPr/>
      </dsp:nvSpPr>
      <dsp:spPr>
        <a:xfrm>
          <a:off x="4794153" y="2"/>
          <a:ext cx="651810" cy="65181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62D9664-711C-497F-9853-58207003B920}">
      <dsp:nvSpPr>
        <dsp:cNvPr id="0" name=""/>
        <dsp:cNvSpPr/>
      </dsp:nvSpPr>
      <dsp:spPr>
        <a:xfrm rot="16200000">
          <a:off x="4818084" y="2403469"/>
          <a:ext cx="4951680" cy="325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43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   Alabama Schools and Systems</a:t>
          </a:r>
          <a:endParaRPr lang="en-US" sz="20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6200000">
        <a:off x="4818084" y="2403469"/>
        <a:ext cx="4951680" cy="325905"/>
      </dsp:txXfrm>
    </dsp:sp>
    <dsp:sp modelId="{BA7DBF38-849F-42C3-A908-6FAEB09C693F}">
      <dsp:nvSpPr>
        <dsp:cNvPr id="0" name=""/>
        <dsp:cNvSpPr/>
      </dsp:nvSpPr>
      <dsp:spPr>
        <a:xfrm>
          <a:off x="7470535" y="424448"/>
          <a:ext cx="1623352" cy="393296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287430" rIns="85344" bIns="8534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>
              <a:solidFill>
                <a:srgbClr val="FFFF00"/>
              </a:solidFill>
              <a:latin typeface="Calibri"/>
              <a:ea typeface="+mn-ea"/>
              <a:cs typeface="+mn-cs"/>
            </a:rPr>
            <a:t>Local Indicator(s) from School/System Improvement Plan</a:t>
          </a: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i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Weight 10</a:t>
          </a:r>
          <a:endParaRPr lang="en-US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470535" y="424448"/>
        <a:ext cx="1623352" cy="3932964"/>
      </dsp:txXfrm>
    </dsp:sp>
    <dsp:sp modelId="{47E0B813-9D9F-4917-989C-9F7D058F57BD}">
      <dsp:nvSpPr>
        <dsp:cNvPr id="0" name=""/>
        <dsp:cNvSpPr/>
      </dsp:nvSpPr>
      <dsp:spPr>
        <a:xfrm>
          <a:off x="7130968" y="0"/>
          <a:ext cx="651810" cy="65181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F73788-D9B6-4D33-AA6B-FF0DB23B6881}">
      <dsp:nvSpPr>
        <dsp:cNvPr id="0" name=""/>
        <dsp:cNvSpPr/>
      </dsp:nvSpPr>
      <dsp:spPr>
        <a:xfrm rot="5400000">
          <a:off x="-236363" y="238771"/>
          <a:ext cx="1575754" cy="1103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Positive Prevention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Tier 1</a:t>
          </a:r>
          <a:endParaRPr lang="en-US" sz="1000" kern="1200" dirty="0"/>
        </a:p>
      </dsp:txBody>
      <dsp:txXfrm rot="5400000">
        <a:off x="-236363" y="238771"/>
        <a:ext cx="1575754" cy="1103028"/>
      </dsp:txXfrm>
    </dsp:sp>
    <dsp:sp modelId="{9BEB9334-C44A-41F8-99CC-508469479C63}">
      <dsp:nvSpPr>
        <dsp:cNvPr id="0" name=""/>
        <dsp:cNvSpPr/>
      </dsp:nvSpPr>
      <dsp:spPr>
        <a:xfrm rot="5400000">
          <a:off x="3354093" y="-2248656"/>
          <a:ext cx="1024240" cy="5526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Perfect Attendance (no absences, no dismissals, no </a:t>
          </a:r>
          <a:r>
            <a:rPr lang="en-US" sz="1500" kern="1200" dirty="0" err="1" smtClean="0"/>
            <a:t>tardies</a:t>
          </a:r>
          <a:r>
            <a:rPr lang="en-US" sz="1500" kern="1200" dirty="0" smtClean="0"/>
            <a:t>) Students’ photos on bulletin board and on website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Perfect Attendance for 3 months = Name in drawing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Improved Attendance as outlined in Goal Setting</a:t>
          </a:r>
          <a:endParaRPr lang="en-US" sz="1500" kern="1200" dirty="0"/>
        </a:p>
      </dsp:txBody>
      <dsp:txXfrm rot="5400000">
        <a:off x="3354093" y="-2248656"/>
        <a:ext cx="1024240" cy="5526371"/>
      </dsp:txXfrm>
    </dsp:sp>
    <dsp:sp modelId="{F1BFC767-4068-4DDC-99BD-B456EA93A62A}">
      <dsp:nvSpPr>
        <dsp:cNvPr id="0" name=""/>
        <dsp:cNvSpPr/>
      </dsp:nvSpPr>
      <dsp:spPr>
        <a:xfrm rot="5400000">
          <a:off x="-236363" y="1620185"/>
          <a:ext cx="1575754" cy="1103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Monitoring Intervention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Tier 2</a:t>
          </a:r>
          <a:endParaRPr lang="en-US" sz="1000" kern="1200" dirty="0"/>
        </a:p>
      </dsp:txBody>
      <dsp:txXfrm rot="5400000">
        <a:off x="-236363" y="1620185"/>
        <a:ext cx="1575754" cy="1103028"/>
      </dsp:txXfrm>
    </dsp:sp>
    <dsp:sp modelId="{B2BEB792-D0C3-41B8-86AC-338FBEF558D4}">
      <dsp:nvSpPr>
        <dsp:cNvPr id="0" name=""/>
        <dsp:cNvSpPr/>
      </dsp:nvSpPr>
      <dsp:spPr>
        <a:xfrm rot="5400000">
          <a:off x="3354093" y="-867242"/>
          <a:ext cx="1024240" cy="5526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Automated call to parent if absent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Teacher calls on second absence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Return with no excuse: Note, then call</a:t>
          </a:r>
          <a:endParaRPr lang="en-US" sz="1500" kern="1200" dirty="0"/>
        </a:p>
      </dsp:txBody>
      <dsp:txXfrm rot="5400000">
        <a:off x="3354093" y="-867242"/>
        <a:ext cx="1024240" cy="5526371"/>
      </dsp:txXfrm>
    </dsp:sp>
    <dsp:sp modelId="{62F72AD3-9188-4C0E-BB0E-5B4006FD0CB6}">
      <dsp:nvSpPr>
        <dsp:cNvPr id="0" name=""/>
        <dsp:cNvSpPr/>
      </dsp:nvSpPr>
      <dsp:spPr>
        <a:xfrm rot="5400000">
          <a:off x="-236363" y="3001599"/>
          <a:ext cx="1575754" cy="1103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Referral / Intervention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Tier 3</a:t>
          </a:r>
          <a:endParaRPr lang="en-US" sz="1000" kern="1200" dirty="0"/>
        </a:p>
      </dsp:txBody>
      <dsp:txXfrm rot="5400000">
        <a:off x="-236363" y="3001599"/>
        <a:ext cx="1575754" cy="1103028"/>
      </dsp:txXfrm>
    </dsp:sp>
    <dsp:sp modelId="{58C3B3D4-5FBD-46E4-84C6-78E8134E6306}">
      <dsp:nvSpPr>
        <dsp:cNvPr id="0" name=""/>
        <dsp:cNvSpPr/>
      </dsp:nvSpPr>
      <dsp:spPr>
        <a:xfrm rot="5400000">
          <a:off x="3354093" y="514171"/>
          <a:ext cx="1024240" cy="55263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Letter to parent after 1+ unexcused absences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Office calls parent on 3+ unexcused absences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Referral to truancy on 5+ unexcused absences</a:t>
          </a:r>
          <a:endParaRPr lang="en-US" sz="1500" kern="1200" dirty="0"/>
        </a:p>
      </dsp:txBody>
      <dsp:txXfrm rot="5400000">
        <a:off x="3354093" y="514171"/>
        <a:ext cx="1024240" cy="5526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ECA87-6D27-43F6-94EF-1E9F482B1A0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2D115-CCB8-4FF7-98D1-AB8829C0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June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179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2D115-CCB8-4FF7-98D1-AB8829C0C76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1"/>
            <a:ext cx="9144000" cy="1998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" y="3410"/>
            <a:ext cx="9144001" cy="1325563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92225" y="1881188"/>
            <a:ext cx="6632575" cy="4667250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4665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9F89CB8-0779-4EB1-A220-FB5FBC232518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06A91C-F950-433E-8832-449E5B9CD3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Attendance%20and%20Truancy%20Manual%2014-15%20Final%20Edit%201-4-14%20-%20Shortcut.ln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ti.maconk12.org/InformationNOW/Login.aspx?ReturnUrl=/InformationNow/Default.asp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sti.maconk12.org/InformationNOW/Login.aspx?ReturnUrl=/InformationNow/Default.aspx" TargetMode="External"/><Relationship Id="rId7" Type="http://schemas.openxmlformats.org/officeDocument/2006/relationships/hyperlink" Target="http://www.maconk12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hyperlink" Target="https://www.alsde.edu/home/Default.aspx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onk12.org/District/Department/210-School-Improvement/Podcasts/7042--Everyday-Everyday.html?ts=201501030950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Attendance Matters:  “It Begins with You”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Dr. Karen M. Tatum</a:t>
            </a:r>
          </a:p>
          <a:p>
            <a:pPr algn="ctr"/>
            <a:r>
              <a:rPr lang="en-US" dirty="0" smtClean="0"/>
              <a:t>January 5, 2015</a:t>
            </a:r>
          </a:p>
          <a:p>
            <a:pPr algn="ctr"/>
            <a:r>
              <a:rPr lang="en-US" dirty="0" smtClean="0"/>
              <a:t>Booker T. Washington High School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Summary of Procedures for Taking Daily Attendance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During homeroom, teacher takes attendance via </a:t>
            </a:r>
            <a:r>
              <a:rPr lang="en-US" i="1" dirty="0" smtClean="0"/>
              <a:t>INOW</a:t>
            </a:r>
            <a:r>
              <a:rPr lang="en-US" dirty="0" smtClean="0"/>
              <a:t>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Teachers post attendance by 9:00 a.m. daily.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Excuses taken at teacher level, then send </a:t>
            </a:r>
            <a:r>
              <a:rPr lang="en-US" i="1" u="sng" dirty="0" smtClean="0"/>
              <a:t>Excuse Folder </a:t>
            </a:r>
            <a:r>
              <a:rPr lang="en-US" dirty="0" smtClean="0"/>
              <a:t>to office by 9:00 a.m.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Attendance Clerk prints </a:t>
            </a:r>
            <a:r>
              <a:rPr lang="en-US" i="1" u="sng" dirty="0" smtClean="0"/>
              <a:t>Posting Report </a:t>
            </a:r>
            <a:r>
              <a:rPr lang="en-US" dirty="0" smtClean="0"/>
              <a:t>from </a:t>
            </a:r>
            <a:r>
              <a:rPr lang="en-US" i="1" dirty="0" smtClean="0"/>
              <a:t>INOW</a:t>
            </a:r>
            <a:r>
              <a:rPr lang="en-US" dirty="0" smtClean="0"/>
              <a:t>; distributes attendance report to teachers no later than 10:00 a.m.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Those teachers who have not posted will be contacted.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Summary of Procedures for Taking Daily Attendance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Once attendance for day has been posted, Attendance Clerks reconcile excuses with previous day’s attendance report.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All students’ excuses will continue to show </a:t>
            </a:r>
            <a:r>
              <a:rPr lang="en-US" i="1" u="sng" dirty="0" smtClean="0"/>
              <a:t>“E” default code </a:t>
            </a:r>
            <a:r>
              <a:rPr lang="en-US" dirty="0" smtClean="0"/>
              <a:t>for excused in INOW.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Student excuses will be </a:t>
            </a:r>
            <a:r>
              <a:rPr lang="en-US" b="1" dirty="0" smtClean="0"/>
              <a:t>stapled</a:t>
            </a:r>
            <a:r>
              <a:rPr lang="en-US" dirty="0" smtClean="0"/>
              <a:t> to back of </a:t>
            </a:r>
            <a:r>
              <a:rPr lang="en-US" i="1" u="sng" dirty="0" smtClean="0"/>
              <a:t>Daily Attendance Report </a:t>
            </a:r>
            <a:r>
              <a:rPr lang="en-US" dirty="0" smtClean="0"/>
              <a:t>that reflects the absence; place in school’s </a:t>
            </a:r>
            <a:r>
              <a:rPr lang="en-US" i="1" u="sng" dirty="0" smtClean="0"/>
              <a:t>Daily Attendance Notebook.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Students’ without excuses will be recoded with a “U” for unexcused in INOW.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of Procedures for Taking Daily Attendance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Attendance Clerk will mark through “E” on Daily Attendance Report that reflects absence and mark a “U” by student’s name.</a:t>
            </a:r>
          </a:p>
          <a:p>
            <a:pPr>
              <a:buFont typeface="Wingdings" pitchFamily="2" charset="2"/>
              <a:buChar char="Ø"/>
            </a:pPr>
            <a:r>
              <a:rPr lang="en-US" b="1" i="1" dirty="0" smtClean="0"/>
              <a:t>Students who do not have excuses will be called by an administrator/designee to the office.</a:t>
            </a:r>
          </a:p>
          <a:p>
            <a:pPr>
              <a:buFont typeface="Wingdings" pitchFamily="2" charset="2"/>
              <a:buChar char="Ø"/>
            </a:pPr>
            <a:r>
              <a:rPr lang="en-US" b="1" i="1" dirty="0" smtClean="0"/>
              <a:t>The administrator/designee shall conference with student and make parental contact regarding absence.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Documentation of contact shall be placed in student’s Cumulative Folder for future reference.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Summary of Procedures for Taking Daily Attendance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Attendance Clerks print Daily Attendance Report each attendance day.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Teachers are required to print and maintain a copy of their daily attendance as entered into INOW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This report shall be made available for the teachers and the administrative staff so that any incidents of inaccuracy, skipping, or missing children can be handled.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Summary of Procedures for Taking Daily Attendance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Any student who accumulates 3 (non-consecutive) unexcused absences, </a:t>
            </a:r>
            <a:r>
              <a:rPr lang="en-US" dirty="0" err="1" smtClean="0"/>
              <a:t>tardies</a:t>
            </a:r>
            <a:r>
              <a:rPr lang="en-US" dirty="0" smtClean="0"/>
              <a:t>, or early-check-outs shall be reported to the Prevention and Support Services Department on the </a:t>
            </a:r>
            <a:r>
              <a:rPr lang="en-US" b="1" i="1" dirty="0" smtClean="0"/>
              <a:t>Request for Help with Pupil Who Exhibits Chronic Attendance Problem Form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On the 20</a:t>
            </a:r>
            <a:r>
              <a:rPr lang="en-US" baseline="30000" dirty="0" smtClean="0"/>
              <a:t>th</a:t>
            </a:r>
            <a:r>
              <a:rPr lang="en-US" dirty="0" smtClean="0"/>
              <a:t> day of each month, the clerk will print the SDE Attendance Report for that most recent 20-day attendance period.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Let’s take another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file"/>
              </a:rPr>
              <a:t>Attendance and Truancy Manual 14-15 Final Edit 1-4-14 - Shortcut.lnk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762000"/>
            <a:ext cx="3429000" cy="1905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Part </a:t>
            </a:r>
            <a:r>
              <a:rPr lang="en-US" sz="3600" dirty="0" err="1" smtClean="0"/>
              <a:t>TWo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INOW - GRADUATION TRACKING SYSTEM</a:t>
            </a:r>
            <a:endParaRPr lang="en-US" sz="2800" dirty="0"/>
          </a:p>
        </p:txBody>
      </p:sp>
      <p:pic>
        <p:nvPicPr>
          <p:cNvPr id="6" name="Picture 4" descr="http://www.maconk12.org/files/user/174/image/imagesCAIBVSY4.jpg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3416" r="341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Overview of the New</a:t>
            </a:r>
            <a:br>
              <a:rPr lang="en-US" smtClean="0"/>
            </a:br>
            <a:r>
              <a:rPr lang="en-US" smtClean="0"/>
              <a:t>Alabama Accountability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1499138"/>
              </p:ext>
            </p:extLst>
          </p:nvPr>
        </p:nvGraphicFramePr>
        <p:xfrm>
          <a:off x="-4028" y="1815738"/>
          <a:ext cx="9168388" cy="5042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193899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75721"/>
            <a:ext cx="6629400" cy="57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04970"/>
            <a:ext cx="6248400" cy="539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143000"/>
            <a:ext cx="3429000" cy="2057400"/>
          </a:xfrm>
        </p:spPr>
        <p:txBody>
          <a:bodyPr/>
          <a:lstStyle/>
          <a:p>
            <a:r>
              <a:rPr lang="en-US" dirty="0" smtClean="0"/>
              <a:t>And, it begins with you…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You are…First greeters to the public</a:t>
            </a:r>
          </a:p>
          <a:p>
            <a:r>
              <a:rPr lang="en-US" dirty="0" smtClean="0"/>
              <a:t>You are…Public Relations Officer</a:t>
            </a:r>
          </a:p>
          <a:p>
            <a:r>
              <a:rPr lang="en-US" dirty="0" smtClean="0"/>
              <a:t>You are…Helping hand and soft shoulder</a:t>
            </a:r>
          </a:p>
          <a:p>
            <a:r>
              <a:rPr lang="en-US" dirty="0" smtClean="0"/>
              <a:t>You are…Right Hand to everyone in the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28674" name="Picture 2" descr="https://encrypted-tbn2.gstatic.com/images?q=tbn:ANd9GcSBblaUuUlmkg1QXxLakKx8XqV8aqKX8yofWeF-2XOqVDTzr72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3581400" cy="35814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76900"/>
            <a:ext cx="6096000" cy="52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Focus for 2014-2015</a:t>
            </a:r>
            <a:endParaRPr lang="en-US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63739"/>
            <a:ext cx="7239000" cy="4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mcps</a:t>
            </a:r>
            <a:r>
              <a:rPr lang="en-US" dirty="0" smtClean="0"/>
              <a:t> learning supports Learning Supports Attendance Plan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066800" y="2057400"/>
          <a:ext cx="6629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157">
            <a:off x="1143136" y="476496"/>
            <a:ext cx="5943600" cy="53165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14400" y="5715000"/>
            <a:ext cx="6324600" cy="914400"/>
          </a:xfrm>
        </p:spPr>
        <p:txBody>
          <a:bodyPr/>
          <a:lstStyle/>
          <a:p>
            <a:pPr algn="ctr"/>
            <a:r>
              <a:rPr lang="en-US" i="1" dirty="0" smtClean="0"/>
              <a:t>“It Begins with You”</a:t>
            </a:r>
            <a:endParaRPr lang="en-US" i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16088"/>
            <a:ext cx="54864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questions…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/>
        </p:nvGraphicFramePr>
        <p:xfrm>
          <a:off x="1143000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Explosion 1 10"/>
          <p:cNvSpPr/>
          <p:nvPr/>
        </p:nvSpPr>
        <p:spPr>
          <a:xfrm>
            <a:off x="1676400" y="121920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>
            <a:off x="5867400" y="1219200"/>
            <a:ext cx="914400" cy="9144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>
            <a:off x="1600200" y="3810000"/>
            <a:ext cx="914400" cy="9144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/>
          <p:cNvSpPr/>
          <p:nvPr/>
        </p:nvSpPr>
        <p:spPr>
          <a:xfrm>
            <a:off x="4038600" y="274320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4800600" y="510540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Callout 24"/>
          <p:cNvSpPr/>
          <p:nvPr/>
        </p:nvSpPr>
        <p:spPr>
          <a:xfrm rot="20647087">
            <a:off x="228600" y="228600"/>
            <a:ext cx="1905000" cy="1066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Day Long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Essential Functions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Communicates</a:t>
            </a:r>
            <a:r>
              <a:rPr lang="en-US" dirty="0" smtClean="0"/>
              <a:t> with students, teachers, parents, district employees, etc. 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Maintains</a:t>
            </a:r>
            <a:r>
              <a:rPr lang="en-US" dirty="0" smtClean="0"/>
              <a:t> a variety of attendance records, schedules, and files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Notifies</a:t>
            </a:r>
            <a:r>
              <a:rPr lang="en-US" dirty="0" smtClean="0"/>
              <a:t> parents and/or guardians of student absences for the purpose of meeting county, state and federal requirements.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Essential Functions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Obtains</a:t>
            </a:r>
            <a:r>
              <a:rPr lang="en-US" dirty="0" smtClean="0"/>
              <a:t> attendance records for student entry and exit from campus during school hours (e.g. admission slips, late notices, class release forms, etc.)</a:t>
            </a:r>
          </a:p>
          <a:p>
            <a:r>
              <a:rPr lang="en-US" b="1" dirty="0" smtClean="0"/>
              <a:t>Prepares </a:t>
            </a:r>
            <a:r>
              <a:rPr lang="en-US" dirty="0" smtClean="0"/>
              <a:t>attendance-related reports and written materials (e.g. standardized/special reports, letters to parents, passes for students, incoming calls on attendance slips, etc.)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Tools of the Trade</a:t>
            </a:r>
            <a:endParaRPr lang="en-US" dirty="0"/>
          </a:p>
        </p:txBody>
      </p:sp>
      <p:pic>
        <p:nvPicPr>
          <p:cNvPr id="1028" name="Picture 4" descr="http://www.maconk12.org/files/user/174/image/imagesCAIBVSY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209800"/>
            <a:ext cx="2219325" cy="2066925"/>
          </a:xfrm>
          <a:prstGeom prst="rect">
            <a:avLst/>
          </a:prstGeom>
          <a:noFill/>
        </p:spPr>
      </p:pic>
      <p:pic>
        <p:nvPicPr>
          <p:cNvPr id="1030" name="Picture 6" descr="http://www.maconk12.org/files/user/174/image/imagesCAUOHGC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038600"/>
            <a:ext cx="2238375" cy="2038350"/>
          </a:xfrm>
          <a:prstGeom prst="rect">
            <a:avLst/>
          </a:prstGeom>
          <a:noFill/>
        </p:spPr>
      </p:pic>
      <p:pic>
        <p:nvPicPr>
          <p:cNvPr id="1032" name="Picture 8" descr="http://www.maconk12.org/files/user/174/image/MCBOED(1)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752600"/>
            <a:ext cx="1752600" cy="16914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Attendance Matters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Attendance leads to learning</a:t>
            </a:r>
          </a:p>
          <a:p>
            <a:r>
              <a:rPr lang="en-US" sz="1600" dirty="0" smtClean="0"/>
              <a:t>Attendance leads to graduation</a:t>
            </a:r>
          </a:p>
          <a:p>
            <a:r>
              <a:rPr lang="en-US" sz="1600" dirty="0" smtClean="0"/>
              <a:t>Attendance leads to career readiness</a:t>
            </a:r>
          </a:p>
          <a:p>
            <a:r>
              <a:rPr lang="en-US" sz="1600" dirty="0" smtClean="0"/>
              <a:t>Attendance leads to college readiness</a:t>
            </a:r>
          </a:p>
          <a:p>
            <a:r>
              <a:rPr lang="en-US" sz="1600" dirty="0" smtClean="0"/>
              <a:t>Attendance leads to accountability</a:t>
            </a:r>
            <a:endParaRPr lang="en-US" sz="1600" dirty="0"/>
          </a:p>
        </p:txBody>
      </p:sp>
      <p:graphicFrame>
        <p:nvGraphicFramePr>
          <p:cNvPr id="7171" name="Object 3">
            <a:hlinkClick r:id="rId3"/>
          </p:cNvPr>
          <p:cNvGraphicFramePr>
            <a:graphicFrameLocks noChangeAspect="1"/>
          </p:cNvGraphicFramePr>
          <p:nvPr/>
        </p:nvGraphicFramePr>
        <p:xfrm>
          <a:off x="6172200" y="5486400"/>
          <a:ext cx="1435100" cy="687387"/>
        </p:xfrm>
        <a:graphic>
          <a:graphicData uri="http://schemas.openxmlformats.org/presentationml/2006/ole">
            <p:oleObj spid="_x0000_s7171" name="Packager Shell Object" showAsIcon="1" r:id="rId4" imgW="1434960" imgH="686880" progId="Package">
              <p:embed/>
            </p:oleObj>
          </a:graphicData>
        </a:graphic>
      </p:graphicFrame>
      <p:pic>
        <p:nvPicPr>
          <p:cNvPr id="7" name="Picture Placeholder 6" descr="http://www.maconk12.org/files/public_files/00341471.jpg"/>
          <p:cNvPicPr>
            <a:picLocks noGrp="1"/>
          </p:cNvPicPr>
          <p:nvPr>
            <p:ph type="pic" idx="1"/>
          </p:nvPr>
        </p:nvPicPr>
        <p:blipFill>
          <a:blip r:embed="rId5" cstate="print"/>
          <a:srcRect l="14320" r="14320"/>
          <a:stretch>
            <a:fillRect/>
          </a:stretch>
        </p:blipFill>
        <p:spPr bwMode="auto">
          <a:xfrm rot="21069289">
            <a:off x="441436" y="1063504"/>
            <a:ext cx="4679728" cy="412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Planning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Who does what?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0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Who does not do what?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0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Why did they do that?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0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What is What?</a:t>
            </a:r>
            <a:endParaRPr lang="en-US" sz="2000" dirty="0"/>
          </a:p>
        </p:txBody>
      </p:sp>
      <p:pic>
        <p:nvPicPr>
          <p:cNvPr id="5" name="Picture Placeholder 4" descr="Penguins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SAID WHAT??????????…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sz="half" idx="1"/>
          </p:nvPr>
        </p:nvGraphicFramePr>
        <p:xfrm>
          <a:off x="457200" y="1905000"/>
          <a:ext cx="7239000" cy="437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728</TotalTime>
  <Words>803</Words>
  <Application>Microsoft Office PowerPoint</Application>
  <PresentationFormat>On-screen Show (4:3)</PresentationFormat>
  <Paragraphs>132</Paragraphs>
  <Slides>24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Opulent</vt:lpstr>
      <vt:lpstr>Packager Shell Object</vt:lpstr>
      <vt:lpstr>Attendance Matters:  “It Begins with You”</vt:lpstr>
      <vt:lpstr>And, it begins with you…</vt:lpstr>
      <vt:lpstr>Slide 3</vt:lpstr>
      <vt:lpstr>Essential Functions  </vt:lpstr>
      <vt:lpstr>Essential Functions  </vt:lpstr>
      <vt:lpstr>Tools of the Trade</vt:lpstr>
      <vt:lpstr>Why Attendance Matters</vt:lpstr>
      <vt:lpstr>Essential Planning Questions</vt:lpstr>
      <vt:lpstr>WHO SAID WHAT??????????…</vt:lpstr>
      <vt:lpstr>Summary of Procedures for Taking Daily Attendance</vt:lpstr>
      <vt:lpstr>Summary of Procedures for Taking Daily Attendance</vt:lpstr>
      <vt:lpstr>Summary of Procedures for Taking Daily Attendance</vt:lpstr>
      <vt:lpstr>Summary of Procedures for Taking Daily Attendance</vt:lpstr>
      <vt:lpstr>Summary of Procedures for Taking Daily Attendance</vt:lpstr>
      <vt:lpstr>Let’s take another look</vt:lpstr>
      <vt:lpstr>Part TWo</vt:lpstr>
      <vt:lpstr>Overview of the New Alabama Accountability Model</vt:lpstr>
      <vt:lpstr>Slide 18</vt:lpstr>
      <vt:lpstr>Slide 19</vt:lpstr>
      <vt:lpstr>Slide 20</vt:lpstr>
      <vt:lpstr>Focus for 2014-2015</vt:lpstr>
      <vt:lpstr>mcps learning supports Learning Supports Attendance Plan</vt:lpstr>
      <vt:lpstr>“It Begins with You”</vt:lpstr>
      <vt:lpstr>More questions…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Karen Tatum</dc:creator>
  <cp:lastModifiedBy>tatumkm</cp:lastModifiedBy>
  <cp:revision>94</cp:revision>
  <dcterms:created xsi:type="dcterms:W3CDTF">2015-01-03T17:38:35Z</dcterms:created>
  <dcterms:modified xsi:type="dcterms:W3CDTF">2015-01-06T18:03:03Z</dcterms:modified>
</cp:coreProperties>
</file>